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4"/>
  </p:notesMasterIdLst>
  <p:handoutMasterIdLst>
    <p:handoutMasterId r:id="rId24"/>
  </p:handoutMasterIdLst>
  <p:sldIdLst>
    <p:sldId id="256" r:id="rId3"/>
    <p:sldId id="258" r:id="rId5"/>
    <p:sldId id="260" r:id="rId6"/>
    <p:sldId id="259" r:id="rId7"/>
    <p:sldId id="266" r:id="rId8"/>
    <p:sldId id="272" r:id="rId9"/>
    <p:sldId id="296" r:id="rId10"/>
    <p:sldId id="295" r:id="rId11"/>
    <p:sldId id="257" r:id="rId12"/>
    <p:sldId id="297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281" r:id="rId21"/>
    <p:sldId id="263" r:id="rId22"/>
    <p:sldId id="291" r:id="rId23"/>
  </p:sldIdLst>
  <p:sldSz cx="9144000" cy="5143500" type="screen16x9"/>
  <p:notesSz cx="6858000" cy="9144000"/>
  <p:embeddedFontLst>
    <p:embeddedFont>
      <p:font typeface="等线" panose="02010600030101010101" charset="-122"/>
      <p:regular r:id="rId28"/>
    </p:embeddedFont>
  </p:embeddedFontLst>
  <p:custDataLst>
    <p:tags r:id="rId29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3"/>
  </p:normalViewPr>
  <p:slideViewPr>
    <p:cSldViewPr snapToGrid="0" snapToObjects="1">
      <p:cViewPr>
        <p:scale>
          <a:sx n="69" d="100"/>
          <a:sy n="69" d="100"/>
        </p:scale>
        <p:origin x="2344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gs" Target="tags/tag1.xml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103143f1485_1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103143f1485_1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105d73215aa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105d73215aa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105d73215aa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105d73215aa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105d73215aa_0_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105d73215aa_0_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103143f1485_1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103143f1485_1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d019cdf330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d019cdf330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d019cdf330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d019cdf330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105d73215aa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105d73215aa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105d73215aa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105d73215aa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105d73215aa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105d73215aa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d019cdf330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d019cdf330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106633fa2da_0_19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106633fa2da_0_19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865625" y="3188714"/>
            <a:ext cx="49404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>
                <a:solidFill>
                  <a:srgbClr val="5252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865625" y="803800"/>
            <a:ext cx="5410800" cy="22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400" b="1" i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Prata" panose="0000050000000000000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 rot="-5400000">
            <a:off x="8328775" y="379191"/>
            <a:ext cx="661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1" i="0">
                <a:solidFill>
                  <a:srgbClr val="525252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Prata" panose="0000050000000000000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713250" y="1398872"/>
            <a:ext cx="77175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 i="0">
                <a:solidFill>
                  <a:schemeClr val="dk2"/>
                </a:solidFill>
                <a:latin typeface="等线" panose="02010600030101010101" charset="-122"/>
                <a:cs typeface="等线" panose="02010600030101010101" charset="-122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subTitle" idx="1"/>
          </p:nvPr>
        </p:nvSpPr>
        <p:spPr>
          <a:xfrm>
            <a:off x="2089050" y="3367238"/>
            <a:ext cx="49659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chemeClr val="lt2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_1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3"/>
          <p:cNvSpPr txBox="1">
            <a:spLocks noGrp="1"/>
          </p:cNvSpPr>
          <p:nvPr>
            <p:ph type="ctrTitle"/>
          </p:nvPr>
        </p:nvSpPr>
        <p:spPr>
          <a:xfrm>
            <a:off x="1052988" y="1873300"/>
            <a:ext cx="2085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 b="1" i="0">
                <a:latin typeface="等线" panose="02010600030101010101" charset="-122"/>
                <a:cs typeface="等线" panose="02010600030101010101" charset="-12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18" name="Google Shape;318;p13"/>
          <p:cNvSpPr txBox="1">
            <a:spLocks noGrp="1"/>
          </p:cNvSpPr>
          <p:nvPr>
            <p:ph type="subTitle" idx="1"/>
          </p:nvPr>
        </p:nvSpPr>
        <p:spPr>
          <a:xfrm>
            <a:off x="1052900" y="2215600"/>
            <a:ext cx="2085900" cy="63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 i="0">
                <a:solidFill>
                  <a:srgbClr val="5252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19" name="Google Shape;319;p13"/>
          <p:cNvSpPr txBox="1">
            <a:spLocks noGrp="1"/>
          </p:cNvSpPr>
          <p:nvPr>
            <p:ph type="title" idx="2" hasCustomPrompt="1"/>
          </p:nvPr>
        </p:nvSpPr>
        <p:spPr>
          <a:xfrm>
            <a:off x="1057950" y="1362807"/>
            <a:ext cx="1387800" cy="65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700" b="1" i="0">
                <a:solidFill>
                  <a:srgbClr val="FB4526"/>
                </a:solidFill>
                <a:latin typeface="等线" panose="02010600030101010101" charset="-122"/>
                <a:cs typeface="等线" panose="02010600030101010101" charset="-12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20" name="Google Shape;320;p13"/>
          <p:cNvSpPr txBox="1">
            <a:spLocks noGrp="1"/>
          </p:cNvSpPr>
          <p:nvPr>
            <p:ph type="ctrTitle" idx="3"/>
          </p:nvPr>
        </p:nvSpPr>
        <p:spPr>
          <a:xfrm>
            <a:off x="3530743" y="1873300"/>
            <a:ext cx="2085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 b="1" i="0">
                <a:latin typeface="等线" panose="02010600030101010101" charset="-122"/>
                <a:cs typeface="等线" panose="02010600030101010101" charset="-12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21" name="Google Shape;321;p13"/>
          <p:cNvSpPr txBox="1">
            <a:spLocks noGrp="1"/>
          </p:cNvSpPr>
          <p:nvPr>
            <p:ph type="subTitle" idx="4"/>
          </p:nvPr>
        </p:nvSpPr>
        <p:spPr>
          <a:xfrm>
            <a:off x="3530704" y="2215600"/>
            <a:ext cx="2085900" cy="63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 i="0">
                <a:solidFill>
                  <a:srgbClr val="5252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22" name="Google Shape;322;p13"/>
          <p:cNvSpPr txBox="1">
            <a:spLocks noGrp="1"/>
          </p:cNvSpPr>
          <p:nvPr>
            <p:ph type="title" idx="5" hasCustomPrompt="1"/>
          </p:nvPr>
        </p:nvSpPr>
        <p:spPr>
          <a:xfrm>
            <a:off x="3530670" y="1364395"/>
            <a:ext cx="1392900" cy="64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700" b="1" i="0">
                <a:solidFill>
                  <a:srgbClr val="FB4526"/>
                </a:solidFill>
                <a:latin typeface="等线" panose="02010600030101010101" charset="-122"/>
                <a:cs typeface="等线" panose="02010600030101010101" charset="-12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23" name="Google Shape;323;p13"/>
          <p:cNvSpPr txBox="1">
            <a:spLocks noGrp="1"/>
          </p:cNvSpPr>
          <p:nvPr>
            <p:ph type="ctrTitle" idx="6"/>
          </p:nvPr>
        </p:nvSpPr>
        <p:spPr>
          <a:xfrm>
            <a:off x="1052910" y="3573032"/>
            <a:ext cx="2085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 b="1" i="0">
                <a:latin typeface="等线" panose="02010600030101010101" charset="-122"/>
                <a:cs typeface="等线" panose="02010600030101010101" charset="-12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24" name="Google Shape;324;p13"/>
          <p:cNvSpPr txBox="1">
            <a:spLocks noGrp="1"/>
          </p:cNvSpPr>
          <p:nvPr>
            <p:ph type="subTitle" idx="7"/>
          </p:nvPr>
        </p:nvSpPr>
        <p:spPr>
          <a:xfrm>
            <a:off x="1052900" y="3915375"/>
            <a:ext cx="2085900" cy="63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 i="0">
                <a:solidFill>
                  <a:srgbClr val="5252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25" name="Google Shape;325;p13"/>
          <p:cNvSpPr txBox="1">
            <a:spLocks noGrp="1"/>
          </p:cNvSpPr>
          <p:nvPr>
            <p:ph type="title" idx="8" hasCustomPrompt="1"/>
          </p:nvPr>
        </p:nvSpPr>
        <p:spPr>
          <a:xfrm>
            <a:off x="1052900" y="3056325"/>
            <a:ext cx="1387800" cy="65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700" b="1" i="0">
                <a:solidFill>
                  <a:srgbClr val="FB4526"/>
                </a:solidFill>
                <a:latin typeface="等线" panose="02010600030101010101" charset="-122"/>
                <a:cs typeface="等线" panose="02010600030101010101" charset="-12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26" name="Google Shape;326;p13"/>
          <p:cNvSpPr txBox="1">
            <a:spLocks noGrp="1"/>
          </p:cNvSpPr>
          <p:nvPr>
            <p:ph type="ctrTitle" idx="9"/>
          </p:nvPr>
        </p:nvSpPr>
        <p:spPr>
          <a:xfrm>
            <a:off x="3530668" y="3573032"/>
            <a:ext cx="2085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 b="1" i="0">
                <a:latin typeface="等线" panose="02010600030101010101" charset="-122"/>
                <a:cs typeface="等线" panose="02010600030101010101" charset="-12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27" name="Google Shape;327;p13"/>
          <p:cNvSpPr txBox="1">
            <a:spLocks noGrp="1"/>
          </p:cNvSpPr>
          <p:nvPr>
            <p:ph type="subTitle" idx="13"/>
          </p:nvPr>
        </p:nvSpPr>
        <p:spPr>
          <a:xfrm>
            <a:off x="3530668" y="3915375"/>
            <a:ext cx="2085900" cy="63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 i="0">
                <a:solidFill>
                  <a:srgbClr val="5252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28" name="Google Shape;328;p13"/>
          <p:cNvSpPr txBox="1">
            <a:spLocks noGrp="1"/>
          </p:cNvSpPr>
          <p:nvPr>
            <p:ph type="title" idx="14" hasCustomPrompt="1"/>
          </p:nvPr>
        </p:nvSpPr>
        <p:spPr>
          <a:xfrm>
            <a:off x="3525351" y="3056325"/>
            <a:ext cx="1392900" cy="65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700" b="1" i="0">
                <a:solidFill>
                  <a:srgbClr val="FB4526"/>
                </a:solidFill>
                <a:latin typeface="等线" panose="02010600030101010101" charset="-122"/>
                <a:cs typeface="等线" panose="02010600030101010101" charset="-12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29" name="Google Shape;329;p13"/>
          <p:cNvSpPr txBox="1">
            <a:spLocks noGrp="1"/>
          </p:cNvSpPr>
          <p:nvPr>
            <p:ph type="ctrTitle" idx="15"/>
          </p:nvPr>
        </p:nvSpPr>
        <p:spPr>
          <a:xfrm>
            <a:off x="714075" y="567722"/>
            <a:ext cx="7717500" cy="53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 b="1" i="0">
                <a:latin typeface="等线" panose="02010600030101010101" charset="-122"/>
                <a:cs typeface="等线" panose="02010600030101010101" charset="-12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0" name="Google Shape;330;p13"/>
          <p:cNvSpPr txBox="1">
            <a:spLocks noGrp="1"/>
          </p:cNvSpPr>
          <p:nvPr>
            <p:ph type="ctrTitle" idx="16"/>
          </p:nvPr>
        </p:nvSpPr>
        <p:spPr>
          <a:xfrm>
            <a:off x="6008493" y="1873300"/>
            <a:ext cx="2085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 b="1" i="0">
                <a:latin typeface="等线" panose="02010600030101010101" charset="-122"/>
                <a:cs typeface="等线" panose="02010600030101010101" charset="-12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31" name="Google Shape;331;p13"/>
          <p:cNvSpPr txBox="1">
            <a:spLocks noGrp="1"/>
          </p:cNvSpPr>
          <p:nvPr>
            <p:ph type="subTitle" idx="17"/>
          </p:nvPr>
        </p:nvSpPr>
        <p:spPr>
          <a:xfrm>
            <a:off x="6008454" y="2215600"/>
            <a:ext cx="2085900" cy="63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 i="0">
                <a:solidFill>
                  <a:srgbClr val="5252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32" name="Google Shape;332;p13"/>
          <p:cNvSpPr txBox="1">
            <a:spLocks noGrp="1"/>
          </p:cNvSpPr>
          <p:nvPr>
            <p:ph type="title" idx="18" hasCustomPrompt="1"/>
          </p:nvPr>
        </p:nvSpPr>
        <p:spPr>
          <a:xfrm>
            <a:off x="6008420" y="1364395"/>
            <a:ext cx="1392900" cy="64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700" b="1" i="0">
                <a:solidFill>
                  <a:srgbClr val="FB4526"/>
                </a:solidFill>
                <a:latin typeface="等线" panose="02010600030101010101" charset="-122"/>
                <a:cs typeface="等线" panose="02010600030101010101" charset="-12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3" name="Google Shape;333;p13"/>
          <p:cNvSpPr txBox="1">
            <a:spLocks noGrp="1"/>
          </p:cNvSpPr>
          <p:nvPr>
            <p:ph type="ctrTitle" idx="19"/>
          </p:nvPr>
        </p:nvSpPr>
        <p:spPr>
          <a:xfrm>
            <a:off x="6008418" y="3573032"/>
            <a:ext cx="2085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 b="1" i="0">
                <a:latin typeface="等线" panose="02010600030101010101" charset="-122"/>
                <a:cs typeface="等线" panose="02010600030101010101" charset="-12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34" name="Google Shape;334;p13"/>
          <p:cNvSpPr txBox="1">
            <a:spLocks noGrp="1"/>
          </p:cNvSpPr>
          <p:nvPr>
            <p:ph type="subTitle" idx="20"/>
          </p:nvPr>
        </p:nvSpPr>
        <p:spPr>
          <a:xfrm>
            <a:off x="6008418" y="3915375"/>
            <a:ext cx="2085900" cy="63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 i="0">
                <a:solidFill>
                  <a:srgbClr val="5252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35" name="Google Shape;335;p13"/>
          <p:cNvSpPr txBox="1">
            <a:spLocks noGrp="1"/>
          </p:cNvSpPr>
          <p:nvPr>
            <p:ph type="title" idx="21" hasCustomPrompt="1"/>
          </p:nvPr>
        </p:nvSpPr>
        <p:spPr>
          <a:xfrm>
            <a:off x="6003101" y="3056325"/>
            <a:ext cx="1392900" cy="65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700" b="1" i="0">
                <a:solidFill>
                  <a:srgbClr val="FB4526"/>
                </a:solidFill>
                <a:latin typeface="等线" panose="02010600030101010101" charset="-122"/>
                <a:cs typeface="等线" panose="02010600030101010101" charset="-12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ONE_COLUMN_TEXT_1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4"/>
          <p:cNvSpPr txBox="1">
            <a:spLocks noGrp="1"/>
          </p:cNvSpPr>
          <p:nvPr>
            <p:ph type="title"/>
          </p:nvPr>
        </p:nvSpPr>
        <p:spPr>
          <a:xfrm>
            <a:off x="4220175" y="3441725"/>
            <a:ext cx="3856200" cy="48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0">
                <a:latin typeface="等线" panose="02010600030101010101" charset="-122"/>
                <a:cs typeface="等线" panose="02010600030101010101" charset="-12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4" name="Google Shape;364;p14"/>
          <p:cNvSpPr txBox="1">
            <a:spLocks noGrp="1"/>
          </p:cNvSpPr>
          <p:nvPr>
            <p:ph type="subTitle" idx="1"/>
          </p:nvPr>
        </p:nvSpPr>
        <p:spPr>
          <a:xfrm>
            <a:off x="4220175" y="1073600"/>
            <a:ext cx="3856200" cy="22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4_1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5"/>
          <p:cNvSpPr txBox="1">
            <a:spLocks noGrp="1"/>
          </p:cNvSpPr>
          <p:nvPr>
            <p:ph type="ctrTitle"/>
          </p:nvPr>
        </p:nvSpPr>
        <p:spPr>
          <a:xfrm>
            <a:off x="713225" y="566928"/>
            <a:ext cx="77175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i="0">
                <a:latin typeface="等线" panose="02010600030101010101" charset="-122"/>
                <a:cs typeface="等线" panose="02010600030101010101" charset="-122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4_1_1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16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>
            <a:off x="-1" y="3849"/>
            <a:ext cx="9144002" cy="5135802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16"/>
          <p:cNvSpPr txBox="1">
            <a:spLocks noGrp="1"/>
          </p:cNvSpPr>
          <p:nvPr>
            <p:ph type="ctrTitle"/>
          </p:nvPr>
        </p:nvSpPr>
        <p:spPr>
          <a:xfrm>
            <a:off x="1964850" y="566928"/>
            <a:ext cx="52143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1" i="0">
                <a:latin typeface="等线" panose="02010600030101010101" charset="-122"/>
                <a:cs typeface="等线" panose="02010600030101010101" charset="-122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19" name="Google Shape;419;p16"/>
          <p:cNvSpPr/>
          <p:nvPr/>
        </p:nvSpPr>
        <p:spPr>
          <a:xfrm>
            <a:off x="508050" y="388800"/>
            <a:ext cx="8127900" cy="4365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4_1_2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17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-1" y="3849"/>
            <a:ext cx="9144002" cy="5135802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17"/>
          <p:cNvSpPr/>
          <p:nvPr/>
        </p:nvSpPr>
        <p:spPr>
          <a:xfrm>
            <a:off x="508050" y="388800"/>
            <a:ext cx="8127900" cy="4365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3" name="Google Shape;423;p17"/>
          <p:cNvSpPr txBox="1">
            <a:spLocks noGrp="1"/>
          </p:cNvSpPr>
          <p:nvPr>
            <p:ph type="ctrTitle"/>
          </p:nvPr>
        </p:nvSpPr>
        <p:spPr>
          <a:xfrm>
            <a:off x="814025" y="566928"/>
            <a:ext cx="75159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1" i="0">
                <a:latin typeface="等线" panose="02010600030101010101" charset="-122"/>
                <a:cs typeface="等线" panose="02010600030101010101" charset="-122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4_1_3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8"/>
          <p:cNvSpPr txBox="1">
            <a:spLocks noGrp="1"/>
          </p:cNvSpPr>
          <p:nvPr>
            <p:ph type="ctrTitle"/>
          </p:nvPr>
        </p:nvSpPr>
        <p:spPr>
          <a:xfrm>
            <a:off x="713225" y="566928"/>
            <a:ext cx="77175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i="0">
                <a:latin typeface="等线" panose="02010600030101010101" charset="-122"/>
                <a:cs typeface="等线" panose="02010600030101010101" charset="-122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4_1_2_1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19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-1" y="3849"/>
            <a:ext cx="9144002" cy="5135802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19"/>
          <p:cNvSpPr/>
          <p:nvPr/>
        </p:nvSpPr>
        <p:spPr>
          <a:xfrm>
            <a:off x="508050" y="388800"/>
            <a:ext cx="8127900" cy="4365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3" name="Google Shape;453;p19"/>
          <p:cNvSpPr txBox="1">
            <a:spLocks noGrp="1"/>
          </p:cNvSpPr>
          <p:nvPr>
            <p:ph type="ctrTitle"/>
          </p:nvPr>
        </p:nvSpPr>
        <p:spPr>
          <a:xfrm>
            <a:off x="814025" y="566928"/>
            <a:ext cx="75159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1" i="0">
                <a:latin typeface="等线" panose="02010600030101010101" charset="-122"/>
                <a:cs typeface="等线" panose="02010600030101010101" charset="-122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454" name="Google Shape;454;p19"/>
          <p:cNvGrpSpPr/>
          <p:nvPr/>
        </p:nvGrpSpPr>
        <p:grpSpPr>
          <a:xfrm>
            <a:off x="5217043" y="1528932"/>
            <a:ext cx="4363907" cy="4159408"/>
            <a:chOff x="-29117" y="710311"/>
            <a:chExt cx="4753193" cy="4530451"/>
          </a:xfrm>
        </p:grpSpPr>
        <p:grpSp>
          <p:nvGrpSpPr>
            <p:cNvPr id="455" name="Google Shape;455;p19"/>
            <p:cNvGrpSpPr/>
            <p:nvPr/>
          </p:nvGrpSpPr>
          <p:grpSpPr>
            <a:xfrm>
              <a:off x="187574" y="710367"/>
              <a:ext cx="4097013" cy="4530395"/>
              <a:chOff x="187563" y="126357"/>
              <a:chExt cx="4097013" cy="5143500"/>
            </a:xfrm>
          </p:grpSpPr>
          <p:cxnSp>
            <p:nvCxnSpPr>
              <p:cNvPr id="456" name="Google Shape;456;p19"/>
              <p:cNvCxnSpPr/>
              <p:nvPr/>
            </p:nvCxnSpPr>
            <p:spPr>
              <a:xfrm>
                <a:off x="187563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7" name="Google Shape;457;p19"/>
              <p:cNvCxnSpPr/>
              <p:nvPr/>
            </p:nvCxnSpPr>
            <p:spPr>
              <a:xfrm>
                <a:off x="770022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8" name="Google Shape;458;p19"/>
              <p:cNvCxnSpPr/>
              <p:nvPr/>
            </p:nvCxnSpPr>
            <p:spPr>
              <a:xfrm>
                <a:off x="1352478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9" name="Google Shape;459;p19"/>
              <p:cNvCxnSpPr/>
              <p:nvPr/>
            </p:nvCxnSpPr>
            <p:spPr>
              <a:xfrm>
                <a:off x="1944828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0" name="Google Shape;460;p19"/>
              <p:cNvCxnSpPr/>
              <p:nvPr/>
            </p:nvCxnSpPr>
            <p:spPr>
              <a:xfrm>
                <a:off x="2527310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1" name="Google Shape;461;p19"/>
              <p:cNvCxnSpPr/>
              <p:nvPr/>
            </p:nvCxnSpPr>
            <p:spPr>
              <a:xfrm>
                <a:off x="3109770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2" name="Google Shape;462;p19"/>
              <p:cNvCxnSpPr/>
              <p:nvPr/>
            </p:nvCxnSpPr>
            <p:spPr>
              <a:xfrm>
                <a:off x="3692225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3" name="Google Shape;463;p19"/>
              <p:cNvCxnSpPr/>
              <p:nvPr/>
            </p:nvCxnSpPr>
            <p:spPr>
              <a:xfrm>
                <a:off x="4284575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64" name="Google Shape;464;p19"/>
            <p:cNvGrpSpPr/>
            <p:nvPr/>
          </p:nvGrpSpPr>
          <p:grpSpPr>
            <a:xfrm rot="-5400000">
              <a:off x="298968" y="382226"/>
              <a:ext cx="4097024" cy="4753193"/>
              <a:chOff x="187563" y="-119725"/>
              <a:chExt cx="4097024" cy="5396450"/>
            </a:xfrm>
          </p:grpSpPr>
          <p:cxnSp>
            <p:nvCxnSpPr>
              <p:cNvPr id="465" name="Google Shape;465;p19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6" name="Google Shape;466;p19"/>
              <p:cNvCxnSpPr/>
              <p:nvPr/>
            </p:nvCxnSpPr>
            <p:spPr>
              <a:xfrm>
                <a:off x="770022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7" name="Google Shape;467;p19"/>
              <p:cNvCxnSpPr/>
              <p:nvPr/>
            </p:nvCxnSpPr>
            <p:spPr>
              <a:xfrm>
                <a:off x="1352478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8" name="Google Shape;468;p19"/>
              <p:cNvCxnSpPr/>
              <p:nvPr/>
            </p:nvCxnSpPr>
            <p:spPr>
              <a:xfrm>
                <a:off x="1944828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9" name="Google Shape;469;p19"/>
              <p:cNvCxnSpPr/>
              <p:nvPr/>
            </p:nvCxnSpPr>
            <p:spPr>
              <a:xfrm>
                <a:off x="2527310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0" name="Google Shape;470;p19"/>
              <p:cNvCxnSpPr/>
              <p:nvPr/>
            </p:nvCxnSpPr>
            <p:spPr>
              <a:xfrm>
                <a:off x="3109770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1" name="Google Shape;471;p19"/>
              <p:cNvCxnSpPr/>
              <p:nvPr/>
            </p:nvCxnSpPr>
            <p:spPr>
              <a:xfrm>
                <a:off x="3692225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2" name="Google Shape;472;p19"/>
              <p:cNvCxnSpPr/>
              <p:nvPr/>
            </p:nvCxnSpPr>
            <p:spPr>
              <a:xfrm rot="5400000">
                <a:off x="1703236" y="2695375"/>
                <a:ext cx="5162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1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20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>
            <a:off x="-1" y="3849"/>
            <a:ext cx="9144002" cy="5135802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20"/>
          <p:cNvSpPr txBox="1">
            <a:spLocks noGrp="1"/>
          </p:cNvSpPr>
          <p:nvPr>
            <p:ph type="ctrTitle"/>
          </p:nvPr>
        </p:nvSpPr>
        <p:spPr>
          <a:xfrm>
            <a:off x="714850" y="566928"/>
            <a:ext cx="77142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1" i="0">
                <a:latin typeface="等线" panose="02010600030101010101" charset="-122"/>
                <a:cs typeface="等线" panose="02010600030101010101" charset="-122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76" name="Google Shape;476;p20"/>
          <p:cNvSpPr/>
          <p:nvPr/>
        </p:nvSpPr>
        <p:spPr>
          <a:xfrm>
            <a:off x="508050" y="388800"/>
            <a:ext cx="8127900" cy="4365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 txBox="1">
            <a:spLocks noGrp="1"/>
          </p:cNvSpPr>
          <p:nvPr>
            <p:ph type="title"/>
          </p:nvPr>
        </p:nvSpPr>
        <p:spPr>
          <a:xfrm>
            <a:off x="1067613" y="2621899"/>
            <a:ext cx="44208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 i="0">
                <a:latin typeface="等线" panose="02010600030101010101" charset="-122"/>
                <a:cs typeface="等线" panose="02010600030101010101" charset="-12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3"/>
          <p:cNvSpPr txBox="1">
            <a:spLocks noGrp="1"/>
          </p:cNvSpPr>
          <p:nvPr>
            <p:ph type="title" idx="2" hasCustomPrompt="1"/>
          </p:nvPr>
        </p:nvSpPr>
        <p:spPr>
          <a:xfrm>
            <a:off x="1067625" y="1217703"/>
            <a:ext cx="44208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 b="1" i="0">
                <a:solidFill>
                  <a:schemeClr val="dk2"/>
                </a:solidFill>
                <a:latin typeface="等线" panose="02010600030101010101" charset="-122"/>
                <a:cs typeface="等线" panose="02010600030101010101" charset="-12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" name="Google Shape;44;p3"/>
          <p:cNvSpPr txBox="1">
            <a:spLocks noGrp="1"/>
          </p:cNvSpPr>
          <p:nvPr>
            <p:ph type="subTitle" idx="1"/>
          </p:nvPr>
        </p:nvSpPr>
        <p:spPr>
          <a:xfrm>
            <a:off x="1067613" y="3423546"/>
            <a:ext cx="4420800" cy="6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 i="0">
                <a:solidFill>
                  <a:srgbClr val="5252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5" name="Google Shape;45;p3"/>
          <p:cNvSpPr txBox="1">
            <a:spLocks noGrp="1"/>
          </p:cNvSpPr>
          <p:nvPr>
            <p:ph type="subTitle" idx="3"/>
          </p:nvPr>
        </p:nvSpPr>
        <p:spPr>
          <a:xfrm rot="-5400000">
            <a:off x="8328775" y="379191"/>
            <a:ext cx="661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1" i="0">
                <a:solidFill>
                  <a:srgbClr val="525252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Prata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1"/>
          <p:cNvSpPr txBox="1">
            <a:spLocks noGrp="1"/>
          </p:cNvSpPr>
          <p:nvPr>
            <p:ph type="title"/>
          </p:nvPr>
        </p:nvSpPr>
        <p:spPr>
          <a:xfrm flipH="1">
            <a:off x="4807263" y="2394030"/>
            <a:ext cx="3269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 i="0">
                <a:latin typeface="等线" panose="02010600030101010101" charset="-122"/>
                <a:cs typeface="等线" panose="02010600030101010101" charset="-12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03" name="Google Shape;503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514967" y="1065657"/>
            <a:ext cx="25614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 b="1" i="0">
                <a:solidFill>
                  <a:schemeClr val="dk2"/>
                </a:solidFill>
                <a:latin typeface="等线" panose="02010600030101010101" charset="-122"/>
                <a:cs typeface="等线" panose="02010600030101010101" charset="-12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4" name="Google Shape;504;p21"/>
          <p:cNvSpPr txBox="1">
            <a:spLocks noGrp="1"/>
          </p:cNvSpPr>
          <p:nvPr>
            <p:ph type="subTitle" idx="1"/>
          </p:nvPr>
        </p:nvSpPr>
        <p:spPr>
          <a:xfrm flipH="1">
            <a:off x="5514978" y="3290415"/>
            <a:ext cx="2561400" cy="6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05" name="Google Shape;505;p21"/>
          <p:cNvSpPr txBox="1">
            <a:spLocks noGrp="1"/>
          </p:cNvSpPr>
          <p:nvPr>
            <p:ph type="subTitle" idx="3"/>
          </p:nvPr>
        </p:nvSpPr>
        <p:spPr>
          <a:xfrm rot="-5400000">
            <a:off x="503375" y="379191"/>
            <a:ext cx="661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1" i="0">
                <a:solidFill>
                  <a:srgbClr val="525252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Prata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22"/>
          <p:cNvPicPr preferRelativeResize="0"/>
          <p:nvPr/>
        </p:nvPicPr>
        <p:blipFill>
          <a:blip r:embed="rId2">
            <a:alphaModFix amt="79000"/>
          </a:blip>
          <a:stretch>
            <a:fillRect/>
          </a:stretch>
        </p:blipFill>
        <p:spPr>
          <a:xfrm>
            <a:off x="-6850" y="1"/>
            <a:ext cx="91577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22"/>
          <p:cNvSpPr txBox="1">
            <a:spLocks noGrp="1"/>
          </p:cNvSpPr>
          <p:nvPr>
            <p:ph type="title"/>
          </p:nvPr>
        </p:nvSpPr>
        <p:spPr>
          <a:xfrm>
            <a:off x="2981325" y="2390025"/>
            <a:ext cx="3181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 i="0">
                <a:latin typeface="等线" panose="02010600030101010101" charset="-122"/>
                <a:cs typeface="等线" panose="02010600030101010101" charset="-12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34" name="Google Shape;534;p22"/>
          <p:cNvSpPr txBox="1">
            <a:spLocks noGrp="1"/>
          </p:cNvSpPr>
          <p:nvPr>
            <p:ph type="title" idx="2" hasCustomPrompt="1"/>
          </p:nvPr>
        </p:nvSpPr>
        <p:spPr>
          <a:xfrm>
            <a:off x="3291300" y="1044281"/>
            <a:ext cx="2561400" cy="12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 b="1" i="0">
                <a:solidFill>
                  <a:schemeClr val="dk2"/>
                </a:solidFill>
                <a:latin typeface="等线" panose="02010600030101010101" charset="-122"/>
                <a:cs typeface="等线" panose="02010600030101010101" charset="-12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35" name="Google Shape;535;p22"/>
          <p:cNvSpPr txBox="1">
            <a:spLocks noGrp="1"/>
          </p:cNvSpPr>
          <p:nvPr>
            <p:ph type="subTitle" idx="1"/>
          </p:nvPr>
        </p:nvSpPr>
        <p:spPr>
          <a:xfrm>
            <a:off x="3291300" y="3286397"/>
            <a:ext cx="2561400" cy="6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36" name="Google Shape;536;p22"/>
          <p:cNvSpPr/>
          <p:nvPr/>
        </p:nvSpPr>
        <p:spPr>
          <a:xfrm>
            <a:off x="786675" y="388800"/>
            <a:ext cx="7570500" cy="4365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2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23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>
            <a:off x="-1" y="-1"/>
            <a:ext cx="9144002" cy="5135802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23"/>
          <p:cNvSpPr txBox="1">
            <a:spLocks noGrp="1"/>
          </p:cNvSpPr>
          <p:nvPr>
            <p:ph type="title"/>
          </p:nvPr>
        </p:nvSpPr>
        <p:spPr>
          <a:xfrm>
            <a:off x="4446950" y="1635775"/>
            <a:ext cx="2561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 i="0">
                <a:latin typeface="等线" panose="02010600030101010101" charset="-122"/>
                <a:cs typeface="等线" panose="02010600030101010101" charset="-12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88" name="Google Shape;588;p23"/>
          <p:cNvSpPr txBox="1">
            <a:spLocks noGrp="1"/>
          </p:cNvSpPr>
          <p:nvPr>
            <p:ph type="title" idx="2" hasCustomPrompt="1"/>
          </p:nvPr>
        </p:nvSpPr>
        <p:spPr>
          <a:xfrm>
            <a:off x="2623050" y="1553475"/>
            <a:ext cx="18240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 b="1" i="0">
                <a:solidFill>
                  <a:schemeClr val="dk2"/>
                </a:solidFill>
                <a:latin typeface="等线" panose="02010600030101010101" charset="-122"/>
                <a:cs typeface="等线" panose="02010600030101010101" charset="-12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89" name="Google Shape;589;p23"/>
          <p:cNvSpPr txBox="1">
            <a:spLocks noGrp="1"/>
          </p:cNvSpPr>
          <p:nvPr>
            <p:ph type="subTitle" idx="1"/>
          </p:nvPr>
        </p:nvSpPr>
        <p:spPr>
          <a:xfrm>
            <a:off x="4446950" y="2629976"/>
            <a:ext cx="2561400" cy="6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90" name="Google Shape;590;p23"/>
          <p:cNvSpPr txBox="1">
            <a:spLocks noGrp="1"/>
          </p:cNvSpPr>
          <p:nvPr>
            <p:ph type="subTitle" idx="3"/>
          </p:nvPr>
        </p:nvSpPr>
        <p:spPr>
          <a:xfrm rot="-5400000">
            <a:off x="503375" y="379191"/>
            <a:ext cx="661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1" i="0">
                <a:solidFill>
                  <a:srgbClr val="525252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Prata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1" name="Google Shape;591;p23"/>
          <p:cNvSpPr/>
          <p:nvPr/>
        </p:nvSpPr>
        <p:spPr>
          <a:xfrm>
            <a:off x="1062575" y="388800"/>
            <a:ext cx="7570500" cy="4365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3_1"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24"/>
          <p:cNvSpPr txBox="1">
            <a:spLocks noGrp="1"/>
          </p:cNvSpPr>
          <p:nvPr>
            <p:ph type="title"/>
          </p:nvPr>
        </p:nvSpPr>
        <p:spPr>
          <a:xfrm>
            <a:off x="2179800" y="1270950"/>
            <a:ext cx="4784400" cy="14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9500" b="1" i="0">
                <a:latin typeface="等线" panose="02010600030101010101" charset="-122"/>
                <a:cs typeface="等线" panose="02010600030101010101" charset="-12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19" name="Google Shape;619;p24"/>
          <p:cNvSpPr txBox="1">
            <a:spLocks noGrp="1"/>
          </p:cNvSpPr>
          <p:nvPr>
            <p:ph type="subTitle" idx="1"/>
          </p:nvPr>
        </p:nvSpPr>
        <p:spPr>
          <a:xfrm>
            <a:off x="2257050" y="3115766"/>
            <a:ext cx="46299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b="0" i="0">
                <a:solidFill>
                  <a:srgbClr val="5252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3_1_1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5"/>
          <p:cNvSpPr txBox="1">
            <a:spLocks noGrp="1"/>
          </p:cNvSpPr>
          <p:nvPr>
            <p:ph type="ctrTitle"/>
          </p:nvPr>
        </p:nvSpPr>
        <p:spPr>
          <a:xfrm>
            <a:off x="722400" y="475349"/>
            <a:ext cx="6034800" cy="10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i="0">
                <a:latin typeface="等线" panose="02010600030101010101" charset="-122"/>
                <a:cs typeface="等线" panose="02010600030101010101" charset="-12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67" name="Google Shape;667;p25"/>
          <p:cNvSpPr txBox="1">
            <a:spLocks noGrp="1"/>
          </p:cNvSpPr>
          <p:nvPr>
            <p:ph type="subTitle" idx="1"/>
          </p:nvPr>
        </p:nvSpPr>
        <p:spPr>
          <a:xfrm>
            <a:off x="1155440" y="1960375"/>
            <a:ext cx="2709600" cy="16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3_1_1_1"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26"/>
          <p:cNvSpPr txBox="1">
            <a:spLocks noGrp="1"/>
          </p:cNvSpPr>
          <p:nvPr>
            <p:ph type="ctrTitle"/>
          </p:nvPr>
        </p:nvSpPr>
        <p:spPr>
          <a:xfrm>
            <a:off x="802216" y="1636325"/>
            <a:ext cx="3122100" cy="6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i="0">
                <a:latin typeface="等线" panose="02010600030101010101" charset="-122"/>
                <a:cs typeface="等线" panose="02010600030101010101" charset="-12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94" name="Google Shape;694;p26"/>
          <p:cNvSpPr txBox="1">
            <a:spLocks noGrp="1"/>
          </p:cNvSpPr>
          <p:nvPr>
            <p:ph type="subTitle" idx="1"/>
          </p:nvPr>
        </p:nvSpPr>
        <p:spPr>
          <a:xfrm>
            <a:off x="802216" y="2472125"/>
            <a:ext cx="28707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95" name="Google Shape;695;p26"/>
          <p:cNvSpPr/>
          <p:nvPr/>
        </p:nvSpPr>
        <p:spPr>
          <a:xfrm>
            <a:off x="508050" y="388800"/>
            <a:ext cx="8127900" cy="4365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3_1_1_2"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27"/>
          <p:cNvSpPr txBox="1">
            <a:spLocks noGrp="1"/>
          </p:cNvSpPr>
          <p:nvPr>
            <p:ph type="ctrTitle"/>
          </p:nvPr>
        </p:nvSpPr>
        <p:spPr>
          <a:xfrm>
            <a:off x="5431050" y="1634651"/>
            <a:ext cx="2871300" cy="6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b="1" i="0">
                <a:latin typeface="等线" panose="02010600030101010101" charset="-122"/>
                <a:cs typeface="等线" panose="02010600030101010101" charset="-12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22" name="Google Shape;722;p27"/>
          <p:cNvSpPr txBox="1">
            <a:spLocks noGrp="1"/>
          </p:cNvSpPr>
          <p:nvPr>
            <p:ph type="subTitle" idx="1"/>
          </p:nvPr>
        </p:nvSpPr>
        <p:spPr>
          <a:xfrm>
            <a:off x="5431050" y="2473851"/>
            <a:ext cx="28713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28"/>
          <p:cNvPicPr preferRelativeResize="0"/>
          <p:nvPr/>
        </p:nvPicPr>
        <p:blipFill>
          <a:blip r:embed="rId2">
            <a:alphaModFix amt="79000"/>
          </a:blip>
          <a:stretch>
            <a:fillRect/>
          </a:stretch>
        </p:blipFill>
        <p:spPr>
          <a:xfrm>
            <a:off x="-6850" y="1"/>
            <a:ext cx="91577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28"/>
          <p:cNvSpPr txBox="1">
            <a:spLocks noGrp="1"/>
          </p:cNvSpPr>
          <p:nvPr>
            <p:ph type="title"/>
          </p:nvPr>
        </p:nvSpPr>
        <p:spPr>
          <a:xfrm>
            <a:off x="714900" y="566928"/>
            <a:ext cx="77142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1" i="0">
                <a:latin typeface="等线" panose="02010600030101010101" charset="-122"/>
                <a:cs typeface="等线" panose="02010600030101010101" charset="-12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50" name="Google Shape;750;p28"/>
          <p:cNvSpPr txBox="1">
            <a:spLocks noGrp="1"/>
          </p:cNvSpPr>
          <p:nvPr>
            <p:ph type="subTitle" idx="1"/>
          </p:nvPr>
        </p:nvSpPr>
        <p:spPr>
          <a:xfrm>
            <a:off x="714900" y="2165825"/>
            <a:ext cx="3869400" cy="11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0" i="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751" name="Google Shape;751;p28"/>
          <p:cNvSpPr txBox="1">
            <a:spLocks noGrp="1"/>
          </p:cNvSpPr>
          <p:nvPr>
            <p:ph type="subTitle" idx="2"/>
          </p:nvPr>
        </p:nvSpPr>
        <p:spPr>
          <a:xfrm>
            <a:off x="4559700" y="2165827"/>
            <a:ext cx="3869400" cy="9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0" i="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752" name="Google Shape;752;p28"/>
          <p:cNvSpPr txBox="1">
            <a:spLocks noGrp="1"/>
          </p:cNvSpPr>
          <p:nvPr>
            <p:ph type="subTitle" idx="3"/>
          </p:nvPr>
        </p:nvSpPr>
        <p:spPr>
          <a:xfrm>
            <a:off x="714900" y="1762000"/>
            <a:ext cx="3869400" cy="4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ebas Neue" panose="020B0606020202050201"/>
              <a:buNone/>
              <a:defRPr sz="2000" b="1" i="0">
                <a:solidFill>
                  <a:schemeClr val="dk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Prata" panose="000005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753" name="Google Shape;753;p28"/>
          <p:cNvSpPr txBox="1">
            <a:spLocks noGrp="1"/>
          </p:cNvSpPr>
          <p:nvPr>
            <p:ph type="subTitle" idx="4"/>
          </p:nvPr>
        </p:nvSpPr>
        <p:spPr>
          <a:xfrm>
            <a:off x="4559700" y="1762000"/>
            <a:ext cx="3869400" cy="4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ebas Neue" panose="020B0606020202050201"/>
              <a:buNone/>
              <a:defRPr sz="2000" b="1" i="0">
                <a:solidFill>
                  <a:schemeClr val="dk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Prata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754" name="Google Shape;754;p28"/>
          <p:cNvSpPr txBox="1">
            <a:spLocks noGrp="1"/>
          </p:cNvSpPr>
          <p:nvPr>
            <p:ph type="subTitle" idx="5"/>
          </p:nvPr>
        </p:nvSpPr>
        <p:spPr>
          <a:xfrm>
            <a:off x="714900" y="1378750"/>
            <a:ext cx="7714200" cy="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755" name="Google Shape;755;p28"/>
          <p:cNvSpPr/>
          <p:nvPr/>
        </p:nvSpPr>
        <p:spPr>
          <a:xfrm>
            <a:off x="508050" y="388800"/>
            <a:ext cx="8127900" cy="4365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5_1"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29"/>
          <p:cNvSpPr txBox="1">
            <a:spLocks noGrp="1"/>
          </p:cNvSpPr>
          <p:nvPr>
            <p:ph type="ctrTitle"/>
          </p:nvPr>
        </p:nvSpPr>
        <p:spPr>
          <a:xfrm>
            <a:off x="722400" y="566928"/>
            <a:ext cx="76992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1" i="0">
                <a:latin typeface="等线" panose="02010600030101010101" charset="-122"/>
                <a:cs typeface="等线" panose="02010600030101010101" charset="-122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59" name="Google Shape;759;p29"/>
          <p:cNvSpPr txBox="1">
            <a:spLocks noGrp="1"/>
          </p:cNvSpPr>
          <p:nvPr>
            <p:ph type="subTitle" idx="1"/>
          </p:nvPr>
        </p:nvSpPr>
        <p:spPr>
          <a:xfrm>
            <a:off x="2606900" y="2593488"/>
            <a:ext cx="23247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60" name="Google Shape;760;p29"/>
          <p:cNvSpPr txBox="1">
            <a:spLocks noGrp="1"/>
          </p:cNvSpPr>
          <p:nvPr>
            <p:ph type="subTitle" idx="2"/>
          </p:nvPr>
        </p:nvSpPr>
        <p:spPr>
          <a:xfrm>
            <a:off x="5611538" y="1764416"/>
            <a:ext cx="2328600" cy="9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61" name="Google Shape;761;p29"/>
          <p:cNvSpPr txBox="1">
            <a:spLocks noGrp="1"/>
          </p:cNvSpPr>
          <p:nvPr>
            <p:ph type="ctrTitle" idx="3"/>
          </p:nvPr>
        </p:nvSpPr>
        <p:spPr>
          <a:xfrm>
            <a:off x="2605000" y="2247797"/>
            <a:ext cx="24498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2000" b="1" i="0">
                <a:latin typeface="等线" panose="02010600030101010101" charset="-122"/>
                <a:cs typeface="等线" panose="02010600030101010101" charset="-12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62" name="Google Shape;762;p29"/>
          <p:cNvSpPr txBox="1">
            <a:spLocks noGrp="1"/>
          </p:cNvSpPr>
          <p:nvPr>
            <p:ph type="ctrTitle" idx="4"/>
          </p:nvPr>
        </p:nvSpPr>
        <p:spPr>
          <a:xfrm>
            <a:off x="5609638" y="1418725"/>
            <a:ext cx="23325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2000" b="1" i="0">
                <a:latin typeface="等线" panose="02010600030101010101" charset="-122"/>
                <a:cs typeface="等线" panose="02010600030101010101" charset="-12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63" name="Google Shape;763;p29"/>
          <p:cNvSpPr txBox="1">
            <a:spLocks noGrp="1"/>
          </p:cNvSpPr>
          <p:nvPr>
            <p:ph type="subTitle" idx="5"/>
          </p:nvPr>
        </p:nvSpPr>
        <p:spPr>
          <a:xfrm>
            <a:off x="5616401" y="3415866"/>
            <a:ext cx="2328600" cy="9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64" name="Google Shape;764;p29"/>
          <p:cNvSpPr txBox="1">
            <a:spLocks noGrp="1"/>
          </p:cNvSpPr>
          <p:nvPr>
            <p:ph type="ctrTitle" idx="6"/>
          </p:nvPr>
        </p:nvSpPr>
        <p:spPr>
          <a:xfrm>
            <a:off x="5614500" y="3070175"/>
            <a:ext cx="23325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2000" b="1" i="0">
                <a:latin typeface="等线" panose="02010600030101010101" charset="-122"/>
                <a:cs typeface="等线" panose="02010600030101010101" charset="-12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5_1_2"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30"/>
          <p:cNvSpPr txBox="1">
            <a:spLocks noGrp="1"/>
          </p:cNvSpPr>
          <p:nvPr>
            <p:ph type="subTitle" idx="1"/>
          </p:nvPr>
        </p:nvSpPr>
        <p:spPr>
          <a:xfrm flipH="1">
            <a:off x="4697255" y="1648590"/>
            <a:ext cx="2628900" cy="8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92" name="Google Shape;792;p30"/>
          <p:cNvSpPr txBox="1">
            <a:spLocks noGrp="1"/>
          </p:cNvSpPr>
          <p:nvPr>
            <p:ph type="subTitle" idx="2"/>
          </p:nvPr>
        </p:nvSpPr>
        <p:spPr>
          <a:xfrm flipH="1">
            <a:off x="4697255" y="2765596"/>
            <a:ext cx="2628900" cy="8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93" name="Google Shape;793;p30"/>
          <p:cNvSpPr txBox="1">
            <a:spLocks noGrp="1"/>
          </p:cNvSpPr>
          <p:nvPr>
            <p:ph type="ctrTitle"/>
          </p:nvPr>
        </p:nvSpPr>
        <p:spPr>
          <a:xfrm flipH="1">
            <a:off x="4695873" y="1308525"/>
            <a:ext cx="26316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2000" b="1" i="0">
                <a:latin typeface="等线" panose="02010600030101010101" charset="-122"/>
                <a:cs typeface="等线" panose="02010600030101010101" charset="-12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94" name="Google Shape;794;p30"/>
          <p:cNvSpPr txBox="1">
            <a:spLocks noGrp="1"/>
          </p:cNvSpPr>
          <p:nvPr>
            <p:ph type="ctrTitle" idx="3"/>
          </p:nvPr>
        </p:nvSpPr>
        <p:spPr>
          <a:xfrm flipH="1">
            <a:off x="4695874" y="2425812"/>
            <a:ext cx="26316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2000" b="1" i="0">
                <a:latin typeface="等线" panose="02010600030101010101" charset="-122"/>
                <a:cs typeface="等线" panose="02010600030101010101" charset="-12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95" name="Google Shape;795;p30"/>
          <p:cNvSpPr txBox="1">
            <a:spLocks noGrp="1"/>
          </p:cNvSpPr>
          <p:nvPr>
            <p:ph type="subTitle" idx="4"/>
          </p:nvPr>
        </p:nvSpPr>
        <p:spPr>
          <a:xfrm flipH="1">
            <a:off x="4697255" y="3882874"/>
            <a:ext cx="2628900" cy="8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0"/>
              <a:buNone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96" name="Google Shape;796;p30"/>
          <p:cNvSpPr txBox="1">
            <a:spLocks noGrp="1"/>
          </p:cNvSpPr>
          <p:nvPr>
            <p:ph type="ctrTitle" idx="5"/>
          </p:nvPr>
        </p:nvSpPr>
        <p:spPr>
          <a:xfrm flipH="1">
            <a:off x="4695874" y="3542809"/>
            <a:ext cx="26316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2000" b="1" i="0">
                <a:latin typeface="等线" panose="02010600030101010101" charset="-122"/>
                <a:cs typeface="等线" panose="02010600030101010101" charset="-12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97" name="Google Shape;797;p30"/>
          <p:cNvSpPr txBox="1">
            <a:spLocks noGrp="1"/>
          </p:cNvSpPr>
          <p:nvPr>
            <p:ph type="ctrTitle" idx="6"/>
          </p:nvPr>
        </p:nvSpPr>
        <p:spPr>
          <a:xfrm>
            <a:off x="713225" y="566928"/>
            <a:ext cx="77175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1" i="0">
                <a:latin typeface="等线" panose="02010600030101010101" charset="-122"/>
                <a:cs typeface="等线" panose="02010600030101010101" charset="-122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4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>
            <a:off x="-1" y="3849"/>
            <a:ext cx="9144002" cy="5135802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4"/>
          <p:cNvSpPr/>
          <p:nvPr/>
        </p:nvSpPr>
        <p:spPr>
          <a:xfrm>
            <a:off x="508050" y="388800"/>
            <a:ext cx="8127900" cy="4365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3" name="Google Shape;73;p4"/>
          <p:cNvSpPr txBox="1">
            <a:spLocks noGrp="1"/>
          </p:cNvSpPr>
          <p:nvPr>
            <p:ph type="title"/>
          </p:nvPr>
        </p:nvSpPr>
        <p:spPr>
          <a:xfrm>
            <a:off x="712350" y="566928"/>
            <a:ext cx="77193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i="0">
                <a:latin typeface="等线" panose="02010600030101010101" charset="-122"/>
                <a:cs typeface="等线" panose="02010600030101010101" charset="-12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4" name="Google Shape;74;p4"/>
          <p:cNvSpPr txBox="1">
            <a:spLocks noGrp="1"/>
          </p:cNvSpPr>
          <p:nvPr>
            <p:ph type="subTitle" idx="1"/>
          </p:nvPr>
        </p:nvSpPr>
        <p:spPr>
          <a:xfrm>
            <a:off x="709875" y="1228768"/>
            <a:ext cx="7719300" cy="33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5_1_2_1"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31"/>
          <p:cNvSpPr txBox="1">
            <a:spLocks noGrp="1"/>
          </p:cNvSpPr>
          <p:nvPr>
            <p:ph type="ctrTitle"/>
          </p:nvPr>
        </p:nvSpPr>
        <p:spPr>
          <a:xfrm>
            <a:off x="722400" y="566928"/>
            <a:ext cx="76992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i="0">
                <a:latin typeface="等线" panose="02010600030101010101" charset="-122"/>
                <a:cs typeface="等线" panose="02010600030101010101" charset="-122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24" name="Google Shape;824;p31"/>
          <p:cNvSpPr txBox="1">
            <a:spLocks noGrp="1"/>
          </p:cNvSpPr>
          <p:nvPr>
            <p:ph type="subTitle" idx="1"/>
          </p:nvPr>
        </p:nvSpPr>
        <p:spPr>
          <a:xfrm>
            <a:off x="978384" y="3709111"/>
            <a:ext cx="1934100" cy="7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25" name="Google Shape;825;p31"/>
          <p:cNvSpPr txBox="1">
            <a:spLocks noGrp="1"/>
          </p:cNvSpPr>
          <p:nvPr>
            <p:ph type="subTitle" idx="2"/>
          </p:nvPr>
        </p:nvSpPr>
        <p:spPr>
          <a:xfrm>
            <a:off x="3488201" y="3709111"/>
            <a:ext cx="1934100" cy="7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26" name="Google Shape;826;p31"/>
          <p:cNvSpPr txBox="1">
            <a:spLocks noGrp="1"/>
          </p:cNvSpPr>
          <p:nvPr>
            <p:ph type="ctrTitle" idx="3"/>
          </p:nvPr>
        </p:nvSpPr>
        <p:spPr>
          <a:xfrm>
            <a:off x="978384" y="3361622"/>
            <a:ext cx="1934100" cy="46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2000" b="1" i="0">
                <a:latin typeface="等线" panose="02010600030101010101" charset="-122"/>
                <a:cs typeface="等线" panose="02010600030101010101" charset="-12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27" name="Google Shape;827;p31"/>
          <p:cNvSpPr txBox="1">
            <a:spLocks noGrp="1"/>
          </p:cNvSpPr>
          <p:nvPr>
            <p:ph type="ctrTitle" idx="4"/>
          </p:nvPr>
        </p:nvSpPr>
        <p:spPr>
          <a:xfrm>
            <a:off x="3488201" y="3361622"/>
            <a:ext cx="1935900" cy="46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2000" b="1" i="0">
                <a:latin typeface="等线" panose="02010600030101010101" charset="-122"/>
                <a:cs typeface="等线" panose="02010600030101010101" charset="-12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28" name="Google Shape;828;p31"/>
          <p:cNvSpPr txBox="1">
            <a:spLocks noGrp="1"/>
          </p:cNvSpPr>
          <p:nvPr>
            <p:ph type="subTitle" idx="5"/>
          </p:nvPr>
        </p:nvSpPr>
        <p:spPr>
          <a:xfrm>
            <a:off x="5999831" y="3709111"/>
            <a:ext cx="1934100" cy="7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29" name="Google Shape;829;p31"/>
          <p:cNvSpPr txBox="1">
            <a:spLocks noGrp="1"/>
          </p:cNvSpPr>
          <p:nvPr>
            <p:ph type="ctrTitle" idx="6"/>
          </p:nvPr>
        </p:nvSpPr>
        <p:spPr>
          <a:xfrm>
            <a:off x="5999831" y="3361622"/>
            <a:ext cx="1934100" cy="46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2000" b="1" i="0">
                <a:latin typeface="等线" panose="02010600030101010101" charset="-122"/>
                <a:cs typeface="等线" panose="02010600030101010101" charset="-12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_AND_TWO_COLUMNS_1_4_1"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32"/>
          <p:cNvSpPr txBox="1">
            <a:spLocks noGrp="1"/>
          </p:cNvSpPr>
          <p:nvPr>
            <p:ph type="title"/>
          </p:nvPr>
        </p:nvSpPr>
        <p:spPr>
          <a:xfrm>
            <a:off x="714850" y="566928"/>
            <a:ext cx="77142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1" i="0">
                <a:latin typeface="等线" panose="02010600030101010101" charset="-122"/>
                <a:cs typeface="等线" panose="02010600030101010101" charset="-12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856" name="Google Shape;856;p32"/>
          <p:cNvSpPr txBox="1">
            <a:spLocks noGrp="1"/>
          </p:cNvSpPr>
          <p:nvPr>
            <p:ph type="subTitle" idx="1"/>
          </p:nvPr>
        </p:nvSpPr>
        <p:spPr>
          <a:xfrm>
            <a:off x="1037645" y="1865796"/>
            <a:ext cx="17217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57" name="Google Shape;857;p32"/>
          <p:cNvSpPr txBox="1">
            <a:spLocks noGrp="1"/>
          </p:cNvSpPr>
          <p:nvPr>
            <p:ph type="subTitle" idx="2"/>
          </p:nvPr>
        </p:nvSpPr>
        <p:spPr>
          <a:xfrm>
            <a:off x="3031236" y="1865801"/>
            <a:ext cx="17217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58" name="Google Shape;858;p32"/>
          <p:cNvSpPr txBox="1">
            <a:spLocks noGrp="1"/>
          </p:cNvSpPr>
          <p:nvPr>
            <p:ph type="subTitle" idx="3"/>
          </p:nvPr>
        </p:nvSpPr>
        <p:spPr>
          <a:xfrm>
            <a:off x="1037624" y="3394851"/>
            <a:ext cx="17217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59" name="Google Shape;859;p32"/>
          <p:cNvSpPr txBox="1">
            <a:spLocks noGrp="1"/>
          </p:cNvSpPr>
          <p:nvPr>
            <p:ph type="subTitle" idx="4"/>
          </p:nvPr>
        </p:nvSpPr>
        <p:spPr>
          <a:xfrm>
            <a:off x="1037625" y="1520876"/>
            <a:ext cx="1721700" cy="4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Bebas Neue" panose="020B0606020202050201"/>
              <a:buNone/>
              <a:defRPr sz="2000" b="1" i="0">
                <a:solidFill>
                  <a:schemeClr val="dk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Prata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860" name="Google Shape;860;p32"/>
          <p:cNvSpPr txBox="1">
            <a:spLocks noGrp="1"/>
          </p:cNvSpPr>
          <p:nvPr>
            <p:ph type="subTitle" idx="5"/>
          </p:nvPr>
        </p:nvSpPr>
        <p:spPr>
          <a:xfrm>
            <a:off x="3031223" y="1520876"/>
            <a:ext cx="1721700" cy="4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Bebas Neue" panose="020B0606020202050201"/>
              <a:buNone/>
              <a:defRPr sz="2000" b="1" i="0">
                <a:solidFill>
                  <a:schemeClr val="dk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Prata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861" name="Google Shape;861;p32"/>
          <p:cNvSpPr txBox="1">
            <a:spLocks noGrp="1"/>
          </p:cNvSpPr>
          <p:nvPr>
            <p:ph type="subTitle" idx="6"/>
          </p:nvPr>
        </p:nvSpPr>
        <p:spPr>
          <a:xfrm>
            <a:off x="1037625" y="3049926"/>
            <a:ext cx="1721700" cy="4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Bebas Neue" panose="020B0606020202050201"/>
              <a:buNone/>
              <a:defRPr sz="2000" b="1" i="0">
                <a:solidFill>
                  <a:schemeClr val="dk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Prata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862" name="Google Shape;862;p32"/>
          <p:cNvSpPr txBox="1">
            <a:spLocks noGrp="1"/>
          </p:cNvSpPr>
          <p:nvPr>
            <p:ph type="subTitle" idx="7"/>
          </p:nvPr>
        </p:nvSpPr>
        <p:spPr>
          <a:xfrm>
            <a:off x="3031213" y="3394851"/>
            <a:ext cx="1721700" cy="9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63" name="Google Shape;863;p32"/>
          <p:cNvSpPr txBox="1">
            <a:spLocks noGrp="1"/>
          </p:cNvSpPr>
          <p:nvPr>
            <p:ph type="subTitle" idx="8"/>
          </p:nvPr>
        </p:nvSpPr>
        <p:spPr>
          <a:xfrm>
            <a:off x="3031221" y="3049926"/>
            <a:ext cx="1721700" cy="4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Bebas Neue" panose="020B0606020202050201"/>
              <a:buNone/>
              <a:defRPr sz="2000" b="1" i="0">
                <a:solidFill>
                  <a:schemeClr val="dk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Prata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TITLE_AND_TWO_COLUMNS_1_4_1_1"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33"/>
          <p:cNvSpPr txBox="1">
            <a:spLocks noGrp="1"/>
          </p:cNvSpPr>
          <p:nvPr>
            <p:ph type="title"/>
          </p:nvPr>
        </p:nvSpPr>
        <p:spPr>
          <a:xfrm>
            <a:off x="714850" y="566925"/>
            <a:ext cx="5224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i="0">
                <a:latin typeface="等线" panose="02010600030101010101" charset="-122"/>
                <a:cs typeface="等线" panose="02010600030101010101" charset="-12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893" name="Google Shape;893;p33"/>
          <p:cNvSpPr txBox="1">
            <a:spLocks noGrp="1"/>
          </p:cNvSpPr>
          <p:nvPr>
            <p:ph type="subTitle" idx="1"/>
          </p:nvPr>
        </p:nvSpPr>
        <p:spPr>
          <a:xfrm>
            <a:off x="1151012" y="2362106"/>
            <a:ext cx="1866600" cy="5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94" name="Google Shape;894;p33"/>
          <p:cNvSpPr txBox="1">
            <a:spLocks noGrp="1"/>
          </p:cNvSpPr>
          <p:nvPr>
            <p:ph type="subTitle" idx="2"/>
          </p:nvPr>
        </p:nvSpPr>
        <p:spPr>
          <a:xfrm>
            <a:off x="1152610" y="2020551"/>
            <a:ext cx="1863600" cy="4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 b="1" i="0">
                <a:solidFill>
                  <a:schemeClr val="dk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Prata" panose="000005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895" name="Google Shape;895;p33"/>
          <p:cNvSpPr txBox="1">
            <a:spLocks noGrp="1"/>
          </p:cNvSpPr>
          <p:nvPr>
            <p:ph type="subTitle" idx="3"/>
          </p:nvPr>
        </p:nvSpPr>
        <p:spPr>
          <a:xfrm>
            <a:off x="3637246" y="2361562"/>
            <a:ext cx="1866600" cy="5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96" name="Google Shape;896;p33"/>
          <p:cNvSpPr txBox="1">
            <a:spLocks noGrp="1"/>
          </p:cNvSpPr>
          <p:nvPr>
            <p:ph type="subTitle" idx="4"/>
          </p:nvPr>
        </p:nvSpPr>
        <p:spPr>
          <a:xfrm>
            <a:off x="3640243" y="2019825"/>
            <a:ext cx="1863600" cy="4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 b="1" i="0">
                <a:solidFill>
                  <a:schemeClr val="dk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Prata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897" name="Google Shape;897;p33"/>
          <p:cNvSpPr txBox="1">
            <a:spLocks noGrp="1"/>
          </p:cNvSpPr>
          <p:nvPr>
            <p:ph type="subTitle" idx="5"/>
          </p:nvPr>
        </p:nvSpPr>
        <p:spPr>
          <a:xfrm>
            <a:off x="6124880" y="2361562"/>
            <a:ext cx="1866600" cy="5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98" name="Google Shape;898;p33"/>
          <p:cNvSpPr txBox="1">
            <a:spLocks noGrp="1"/>
          </p:cNvSpPr>
          <p:nvPr>
            <p:ph type="subTitle" idx="6"/>
          </p:nvPr>
        </p:nvSpPr>
        <p:spPr>
          <a:xfrm>
            <a:off x="6127877" y="2019825"/>
            <a:ext cx="1863600" cy="4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 b="1" i="0">
                <a:solidFill>
                  <a:schemeClr val="dk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Prata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899" name="Google Shape;899;p33"/>
          <p:cNvSpPr txBox="1">
            <a:spLocks noGrp="1"/>
          </p:cNvSpPr>
          <p:nvPr>
            <p:ph type="subTitle" idx="7"/>
          </p:nvPr>
        </p:nvSpPr>
        <p:spPr>
          <a:xfrm>
            <a:off x="1149612" y="3586466"/>
            <a:ext cx="1866600" cy="5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00" name="Google Shape;900;p33"/>
          <p:cNvSpPr txBox="1">
            <a:spLocks noGrp="1"/>
          </p:cNvSpPr>
          <p:nvPr>
            <p:ph type="subTitle" idx="8"/>
          </p:nvPr>
        </p:nvSpPr>
        <p:spPr>
          <a:xfrm>
            <a:off x="1152610" y="3246553"/>
            <a:ext cx="1863600" cy="4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 b="1" i="0">
                <a:solidFill>
                  <a:schemeClr val="dk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Prata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901" name="Google Shape;901;p33"/>
          <p:cNvSpPr txBox="1">
            <a:spLocks noGrp="1"/>
          </p:cNvSpPr>
          <p:nvPr>
            <p:ph type="subTitle" idx="9"/>
          </p:nvPr>
        </p:nvSpPr>
        <p:spPr>
          <a:xfrm>
            <a:off x="3637246" y="3586466"/>
            <a:ext cx="1866600" cy="5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02" name="Google Shape;902;p33"/>
          <p:cNvSpPr txBox="1">
            <a:spLocks noGrp="1"/>
          </p:cNvSpPr>
          <p:nvPr>
            <p:ph type="subTitle" idx="13"/>
          </p:nvPr>
        </p:nvSpPr>
        <p:spPr>
          <a:xfrm>
            <a:off x="3640243" y="3246553"/>
            <a:ext cx="1863600" cy="4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 b="1" i="0">
                <a:solidFill>
                  <a:schemeClr val="dk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Prata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903" name="Google Shape;903;p33"/>
          <p:cNvSpPr txBox="1">
            <a:spLocks noGrp="1"/>
          </p:cNvSpPr>
          <p:nvPr>
            <p:ph type="subTitle" idx="14"/>
          </p:nvPr>
        </p:nvSpPr>
        <p:spPr>
          <a:xfrm>
            <a:off x="6124880" y="3586466"/>
            <a:ext cx="1866600" cy="5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04" name="Google Shape;904;p33"/>
          <p:cNvSpPr txBox="1">
            <a:spLocks noGrp="1"/>
          </p:cNvSpPr>
          <p:nvPr>
            <p:ph type="subTitle" idx="15"/>
          </p:nvPr>
        </p:nvSpPr>
        <p:spPr>
          <a:xfrm>
            <a:off x="6127877" y="3246553"/>
            <a:ext cx="1863600" cy="4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 b="1" i="0">
                <a:solidFill>
                  <a:schemeClr val="dk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Prata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TITLE_AND_TWO_COLUMNS_1_2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34"/>
          <p:cNvSpPr txBox="1">
            <a:spLocks noGrp="1"/>
          </p:cNvSpPr>
          <p:nvPr>
            <p:ph type="subTitle" idx="1"/>
          </p:nvPr>
        </p:nvSpPr>
        <p:spPr>
          <a:xfrm>
            <a:off x="1143200" y="1441675"/>
            <a:ext cx="47535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31" name="Google Shape;931;p34"/>
          <p:cNvSpPr txBox="1">
            <a:spLocks noGrp="1"/>
          </p:cNvSpPr>
          <p:nvPr>
            <p:ph type="title" hasCustomPrompt="1"/>
          </p:nvPr>
        </p:nvSpPr>
        <p:spPr>
          <a:xfrm>
            <a:off x="1143200" y="659483"/>
            <a:ext cx="5181000" cy="9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 b="1" i="0">
                <a:latin typeface="等线" panose="02010600030101010101" charset="-122"/>
                <a:cs typeface="等线" panose="02010600030101010101" charset="-12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32" name="Google Shape;932;p34"/>
          <p:cNvSpPr txBox="1">
            <a:spLocks noGrp="1"/>
          </p:cNvSpPr>
          <p:nvPr>
            <p:ph type="subTitle" idx="2"/>
          </p:nvPr>
        </p:nvSpPr>
        <p:spPr>
          <a:xfrm>
            <a:off x="1143200" y="2717797"/>
            <a:ext cx="47535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33" name="Google Shape;933;p34"/>
          <p:cNvSpPr txBox="1">
            <a:spLocks noGrp="1"/>
          </p:cNvSpPr>
          <p:nvPr>
            <p:ph type="title" idx="3" hasCustomPrompt="1"/>
          </p:nvPr>
        </p:nvSpPr>
        <p:spPr>
          <a:xfrm>
            <a:off x="1143200" y="1935607"/>
            <a:ext cx="5181000" cy="9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 b="1" i="0">
                <a:latin typeface="等线" panose="02010600030101010101" charset="-122"/>
                <a:cs typeface="等线" panose="02010600030101010101" charset="-12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34" name="Google Shape;934;p34"/>
          <p:cNvSpPr txBox="1">
            <a:spLocks noGrp="1"/>
          </p:cNvSpPr>
          <p:nvPr>
            <p:ph type="subTitle" idx="4"/>
          </p:nvPr>
        </p:nvSpPr>
        <p:spPr>
          <a:xfrm>
            <a:off x="1143200" y="3999327"/>
            <a:ext cx="47535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35" name="Google Shape;935;p34"/>
          <p:cNvSpPr txBox="1">
            <a:spLocks noGrp="1"/>
          </p:cNvSpPr>
          <p:nvPr>
            <p:ph type="title" idx="5" hasCustomPrompt="1"/>
          </p:nvPr>
        </p:nvSpPr>
        <p:spPr>
          <a:xfrm>
            <a:off x="1143200" y="3208532"/>
            <a:ext cx="5181000" cy="9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 b="1" i="0">
                <a:latin typeface="等线" panose="02010600030101010101" charset="-122"/>
                <a:cs typeface="等线" panose="02010600030101010101" charset="-12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36" name="Google Shape;936;p34"/>
          <p:cNvSpPr txBox="1">
            <a:spLocks noGrp="1"/>
          </p:cNvSpPr>
          <p:nvPr>
            <p:ph type="subTitle" idx="6"/>
          </p:nvPr>
        </p:nvSpPr>
        <p:spPr>
          <a:xfrm rot="-5400000">
            <a:off x="8328775" y="379191"/>
            <a:ext cx="661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1" i="0">
                <a:solidFill>
                  <a:srgbClr val="525252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Prata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TITLE_AND_TWO_COLUMNS_1_2_1"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35"/>
          <p:cNvSpPr txBox="1">
            <a:spLocks noGrp="1"/>
          </p:cNvSpPr>
          <p:nvPr>
            <p:ph type="subTitle" idx="1"/>
          </p:nvPr>
        </p:nvSpPr>
        <p:spPr>
          <a:xfrm>
            <a:off x="899925" y="3664675"/>
            <a:ext cx="20997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66" name="Google Shape;966;p35"/>
          <p:cNvSpPr txBox="1">
            <a:spLocks noGrp="1"/>
          </p:cNvSpPr>
          <p:nvPr>
            <p:ph type="title" hasCustomPrompt="1"/>
          </p:nvPr>
        </p:nvSpPr>
        <p:spPr>
          <a:xfrm>
            <a:off x="899938" y="2450375"/>
            <a:ext cx="20997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 i="0">
                <a:solidFill>
                  <a:schemeClr val="dk2"/>
                </a:solidFill>
                <a:latin typeface="等线" panose="02010600030101010101" charset="-122"/>
                <a:cs typeface="等线" panose="02010600030101010101" charset="-12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67" name="Google Shape;967;p35"/>
          <p:cNvSpPr txBox="1">
            <a:spLocks noGrp="1"/>
          </p:cNvSpPr>
          <p:nvPr>
            <p:ph type="subTitle" idx="2"/>
          </p:nvPr>
        </p:nvSpPr>
        <p:spPr>
          <a:xfrm>
            <a:off x="3522176" y="3664650"/>
            <a:ext cx="20997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68" name="Google Shape;968;p35"/>
          <p:cNvSpPr txBox="1">
            <a:spLocks noGrp="1"/>
          </p:cNvSpPr>
          <p:nvPr>
            <p:ph type="title" idx="3" hasCustomPrompt="1"/>
          </p:nvPr>
        </p:nvSpPr>
        <p:spPr>
          <a:xfrm>
            <a:off x="3522200" y="2450375"/>
            <a:ext cx="20997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 i="0">
                <a:solidFill>
                  <a:schemeClr val="dk2"/>
                </a:solidFill>
                <a:latin typeface="等线" panose="02010600030101010101" charset="-122"/>
                <a:cs typeface="等线" panose="02010600030101010101" charset="-12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69" name="Google Shape;969;p35"/>
          <p:cNvSpPr txBox="1">
            <a:spLocks noGrp="1"/>
          </p:cNvSpPr>
          <p:nvPr>
            <p:ph type="subTitle" idx="4"/>
          </p:nvPr>
        </p:nvSpPr>
        <p:spPr>
          <a:xfrm>
            <a:off x="6144450" y="3664650"/>
            <a:ext cx="20997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70" name="Google Shape;970;p35"/>
          <p:cNvSpPr txBox="1">
            <a:spLocks noGrp="1"/>
          </p:cNvSpPr>
          <p:nvPr>
            <p:ph type="title" idx="5" hasCustomPrompt="1"/>
          </p:nvPr>
        </p:nvSpPr>
        <p:spPr>
          <a:xfrm>
            <a:off x="6144463" y="2450375"/>
            <a:ext cx="20997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 i="0">
                <a:solidFill>
                  <a:schemeClr val="dk2"/>
                </a:solidFill>
                <a:latin typeface="等线" panose="02010600030101010101" charset="-122"/>
                <a:cs typeface="等线" panose="02010600030101010101" charset="-12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71" name="Google Shape;971;p35"/>
          <p:cNvSpPr txBox="1">
            <a:spLocks noGrp="1"/>
          </p:cNvSpPr>
          <p:nvPr>
            <p:ph type="subTitle" idx="6"/>
          </p:nvPr>
        </p:nvSpPr>
        <p:spPr>
          <a:xfrm>
            <a:off x="899937" y="3203863"/>
            <a:ext cx="2099700" cy="4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 b="1" i="0">
                <a:solidFill>
                  <a:schemeClr val="dk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Prata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972" name="Google Shape;972;p35"/>
          <p:cNvSpPr txBox="1">
            <a:spLocks noGrp="1"/>
          </p:cNvSpPr>
          <p:nvPr>
            <p:ph type="subTitle" idx="7"/>
          </p:nvPr>
        </p:nvSpPr>
        <p:spPr>
          <a:xfrm>
            <a:off x="3522201" y="3203137"/>
            <a:ext cx="2099700" cy="4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 b="1" i="0">
                <a:solidFill>
                  <a:schemeClr val="dk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Prata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973" name="Google Shape;973;p35"/>
          <p:cNvSpPr txBox="1">
            <a:spLocks noGrp="1"/>
          </p:cNvSpPr>
          <p:nvPr>
            <p:ph type="subTitle" idx="8"/>
          </p:nvPr>
        </p:nvSpPr>
        <p:spPr>
          <a:xfrm>
            <a:off x="6144465" y="3203137"/>
            <a:ext cx="2099700" cy="4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 b="1" i="0">
                <a:solidFill>
                  <a:schemeClr val="dk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Prata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974" name="Google Shape;974;p35"/>
          <p:cNvSpPr txBox="1">
            <a:spLocks noGrp="1"/>
          </p:cNvSpPr>
          <p:nvPr>
            <p:ph type="title" idx="9"/>
          </p:nvPr>
        </p:nvSpPr>
        <p:spPr>
          <a:xfrm>
            <a:off x="714850" y="566928"/>
            <a:ext cx="77142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1" i="0">
                <a:latin typeface="等线" panose="02010600030101010101" charset="-122"/>
                <a:cs typeface="等线" panose="02010600030101010101" charset="-12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AND_BODY_1_1"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36"/>
          <p:cNvSpPr txBox="1">
            <a:spLocks noGrp="1"/>
          </p:cNvSpPr>
          <p:nvPr>
            <p:ph type="title"/>
          </p:nvPr>
        </p:nvSpPr>
        <p:spPr>
          <a:xfrm>
            <a:off x="3718600" y="629744"/>
            <a:ext cx="4971000" cy="10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6800" b="1" i="0">
                <a:latin typeface="等线" panose="02010600030101010101" charset="-122"/>
                <a:cs typeface="等线" panose="02010600030101010101" charset="-12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980" name="Google Shape;980;p36"/>
          <p:cNvSpPr txBox="1">
            <a:spLocks noGrp="1"/>
          </p:cNvSpPr>
          <p:nvPr>
            <p:ph type="subTitle" idx="1"/>
          </p:nvPr>
        </p:nvSpPr>
        <p:spPr>
          <a:xfrm>
            <a:off x="3718600" y="2647900"/>
            <a:ext cx="41202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82" name="Google Shape;982;p36"/>
          <p:cNvSpPr txBox="1">
            <a:spLocks noGrp="1"/>
          </p:cNvSpPr>
          <p:nvPr>
            <p:ph type="subTitle" idx="2"/>
          </p:nvPr>
        </p:nvSpPr>
        <p:spPr>
          <a:xfrm rot="-5400000">
            <a:off x="503375" y="379191"/>
            <a:ext cx="661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1" i="0">
                <a:solidFill>
                  <a:srgbClr val="525252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Prata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AND_BODY_1_1_1"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8" name="Google Shape;1008;p37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>
            <a:off x="-1" y="3849"/>
            <a:ext cx="9144002" cy="5135802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37"/>
          <p:cNvSpPr/>
          <p:nvPr/>
        </p:nvSpPr>
        <p:spPr>
          <a:xfrm>
            <a:off x="508050" y="388800"/>
            <a:ext cx="8127900" cy="4365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AND_TWO_COLUMNS_1_4_1_2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38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-1" y="3849"/>
            <a:ext cx="9144002" cy="51358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38"/>
          <p:cNvSpPr/>
          <p:nvPr/>
        </p:nvSpPr>
        <p:spPr>
          <a:xfrm>
            <a:off x="1062575" y="388800"/>
            <a:ext cx="7570500" cy="4365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714850" y="566925"/>
            <a:ext cx="5987400" cy="10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1" i="0">
                <a:latin typeface="等线" panose="02010600030101010101" charset="-122"/>
                <a:cs typeface="等线" panose="02010600030101010101" charset="-12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9" name="Google Shape;79;p5"/>
          <p:cNvSpPr txBox="1">
            <a:spLocks noGrp="1"/>
          </p:cNvSpPr>
          <p:nvPr>
            <p:ph type="subTitle" idx="1"/>
          </p:nvPr>
        </p:nvSpPr>
        <p:spPr>
          <a:xfrm>
            <a:off x="1289712" y="3293136"/>
            <a:ext cx="2876100" cy="8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0" name="Google Shape;80;p5"/>
          <p:cNvSpPr txBox="1">
            <a:spLocks noGrp="1"/>
          </p:cNvSpPr>
          <p:nvPr>
            <p:ph type="subTitle" idx="2"/>
          </p:nvPr>
        </p:nvSpPr>
        <p:spPr>
          <a:xfrm>
            <a:off x="4978220" y="3293135"/>
            <a:ext cx="2876100" cy="8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1" name="Google Shape;81;p5"/>
          <p:cNvSpPr txBox="1">
            <a:spLocks noGrp="1"/>
          </p:cNvSpPr>
          <p:nvPr>
            <p:ph type="subTitle" idx="3"/>
          </p:nvPr>
        </p:nvSpPr>
        <p:spPr>
          <a:xfrm>
            <a:off x="1289675" y="2887067"/>
            <a:ext cx="28761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Font typeface="Bebas Neue" panose="020B0606020202050201"/>
              <a:buNone/>
              <a:defRPr sz="2000" b="1" i="0">
                <a:solidFill>
                  <a:schemeClr val="dk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Prata" panose="000005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82" name="Google Shape;82;p5"/>
          <p:cNvSpPr txBox="1">
            <a:spLocks noGrp="1"/>
          </p:cNvSpPr>
          <p:nvPr>
            <p:ph type="subTitle" idx="4"/>
          </p:nvPr>
        </p:nvSpPr>
        <p:spPr>
          <a:xfrm>
            <a:off x="4978179" y="2887067"/>
            <a:ext cx="28761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Bebas Neue" panose="020B0606020202050201"/>
              <a:buNone/>
              <a:defRPr sz="2000" b="1" i="0">
                <a:solidFill>
                  <a:schemeClr val="dk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Prata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Bebas Neue" panose="020B0606020202050201"/>
              <a:buNone/>
              <a:defRPr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"/>
          <p:cNvSpPr txBox="1">
            <a:spLocks noGrp="1"/>
          </p:cNvSpPr>
          <p:nvPr>
            <p:ph type="ctrTitle"/>
          </p:nvPr>
        </p:nvSpPr>
        <p:spPr>
          <a:xfrm>
            <a:off x="714850" y="566928"/>
            <a:ext cx="77142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b="1" i="0">
                <a:latin typeface="等线" panose="02010600030101010101" charset="-122"/>
                <a:cs typeface="等线" panose="02010600030101010101" charset="-122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"/>
          <p:cNvSpPr txBox="1">
            <a:spLocks noGrp="1"/>
          </p:cNvSpPr>
          <p:nvPr>
            <p:ph type="title"/>
          </p:nvPr>
        </p:nvSpPr>
        <p:spPr>
          <a:xfrm>
            <a:off x="713225" y="474658"/>
            <a:ext cx="77175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i="0">
                <a:latin typeface="等线" panose="02010600030101010101" charset="-122"/>
                <a:cs typeface="等线" panose="02010600030101010101" charset="-12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7" name="Google Shape;137;p7"/>
          <p:cNvSpPr txBox="1">
            <a:spLocks noGrp="1"/>
          </p:cNvSpPr>
          <p:nvPr>
            <p:ph type="body" idx="1"/>
          </p:nvPr>
        </p:nvSpPr>
        <p:spPr>
          <a:xfrm>
            <a:off x="4350175" y="1804276"/>
            <a:ext cx="3737100" cy="24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800"/>
              <a:buFont typeface="Open Sans" panose="020B0606030504020204"/>
              <a:buChar char="●"/>
              <a:defRPr sz="14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 panose="020B0606030504020204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 panose="020B0606030504020204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 panose="020B0606030504020204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 panose="020B0606030504020204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 panose="020B0606030504020204"/>
              <a:buChar char="■"/>
              <a:defRPr/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 panose="020B0606030504020204"/>
              <a:buChar char="●"/>
              <a:defRPr/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 panose="020B0606030504020204"/>
              <a:buChar char="○"/>
              <a:defRPr/>
            </a:lvl8pPr>
            <a:lvl9pPr marL="4114800" lvl="8" indent="-2667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 panose="020B0606030504020204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"/>
          <p:cNvSpPr txBox="1">
            <a:spLocks noGrp="1"/>
          </p:cNvSpPr>
          <p:nvPr>
            <p:ph type="title"/>
          </p:nvPr>
        </p:nvSpPr>
        <p:spPr>
          <a:xfrm>
            <a:off x="1741350" y="1373050"/>
            <a:ext cx="5661300" cy="24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500" b="1" i="0">
                <a:latin typeface="等线" panose="02010600030101010101" charset="-122"/>
                <a:cs typeface="等线" panose="02010600030101010101" charset="-12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9"/>
          <p:cNvSpPr txBox="1">
            <a:spLocks noGrp="1"/>
          </p:cNvSpPr>
          <p:nvPr>
            <p:ph type="ctrTitle"/>
          </p:nvPr>
        </p:nvSpPr>
        <p:spPr>
          <a:xfrm>
            <a:off x="1018025" y="1295620"/>
            <a:ext cx="3859800" cy="11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900" b="1" i="0">
                <a:latin typeface="等线" panose="02010600030101010101" charset="-122"/>
                <a:cs typeface="等线" panose="02010600030101010101" charset="-12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2" name="Google Shape;212;p9"/>
          <p:cNvSpPr txBox="1">
            <a:spLocks noGrp="1"/>
          </p:cNvSpPr>
          <p:nvPr>
            <p:ph type="subTitle" idx="1"/>
          </p:nvPr>
        </p:nvSpPr>
        <p:spPr>
          <a:xfrm>
            <a:off x="1018025" y="2639250"/>
            <a:ext cx="3936000" cy="1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 i="0">
                <a:solidFill>
                  <a:srgbClr val="52525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0"/>
          <p:cNvSpPr txBox="1">
            <a:spLocks noGrp="1"/>
          </p:cNvSpPr>
          <p:nvPr>
            <p:ph type="title"/>
          </p:nvPr>
        </p:nvSpPr>
        <p:spPr>
          <a:xfrm>
            <a:off x="1812000" y="878950"/>
            <a:ext cx="5520000" cy="14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600" b="1" i="0">
                <a:latin typeface="等线" panose="02010600030101010101" charset="-122"/>
                <a:cs typeface="等线" panose="02010600030101010101" charset="-12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1" name="Google Shape;241;p10"/>
          <p:cNvSpPr txBox="1">
            <a:spLocks noGrp="1"/>
          </p:cNvSpPr>
          <p:nvPr>
            <p:ph type="subTitle" idx="1"/>
          </p:nvPr>
        </p:nvSpPr>
        <p:spPr>
          <a:xfrm rot="-5400000">
            <a:off x="406000" y="379191"/>
            <a:ext cx="661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1" i="0">
                <a:solidFill>
                  <a:srgbClr val="525252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Prata" panose="0000050000000000000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8" Type="http://schemas.openxmlformats.org/officeDocument/2006/relationships/theme" Target="../theme/theme1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635592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ata" panose="00000500000000000000"/>
              <a:buNone/>
              <a:defRPr sz="3000" b="1">
                <a:solidFill>
                  <a:schemeClr val="dk1"/>
                </a:solidFill>
                <a:latin typeface="Prata" panose="00000500000000000000"/>
                <a:ea typeface="Prata" panose="00000500000000000000"/>
                <a:cs typeface="Prata" panose="00000500000000000000"/>
                <a:sym typeface="Prata" panose="000005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rata" panose="00000500000000000000"/>
              <a:buNone/>
              <a:defRPr sz="3600" b="1">
                <a:solidFill>
                  <a:schemeClr val="dk1"/>
                </a:solidFill>
                <a:latin typeface="Prata" panose="00000500000000000000"/>
                <a:ea typeface="Prata" panose="00000500000000000000"/>
                <a:cs typeface="Prata" panose="00000500000000000000"/>
                <a:sym typeface="Prata" panose="000005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rata" panose="00000500000000000000"/>
              <a:buNone/>
              <a:defRPr sz="3600" b="1">
                <a:solidFill>
                  <a:schemeClr val="dk1"/>
                </a:solidFill>
                <a:latin typeface="Prata" panose="00000500000000000000"/>
                <a:ea typeface="Prata" panose="00000500000000000000"/>
                <a:cs typeface="Prata" panose="00000500000000000000"/>
                <a:sym typeface="Prata" panose="000005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rata" panose="00000500000000000000"/>
              <a:buNone/>
              <a:defRPr sz="3600" b="1">
                <a:solidFill>
                  <a:schemeClr val="dk1"/>
                </a:solidFill>
                <a:latin typeface="Prata" panose="00000500000000000000"/>
                <a:ea typeface="Prata" panose="00000500000000000000"/>
                <a:cs typeface="Prata" panose="00000500000000000000"/>
                <a:sym typeface="Prata" panose="000005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rata" panose="00000500000000000000"/>
              <a:buNone/>
              <a:defRPr sz="3600" b="1">
                <a:solidFill>
                  <a:schemeClr val="dk1"/>
                </a:solidFill>
                <a:latin typeface="Prata" panose="00000500000000000000"/>
                <a:ea typeface="Prata" panose="00000500000000000000"/>
                <a:cs typeface="Prata" panose="00000500000000000000"/>
                <a:sym typeface="Prata" panose="000005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rata" panose="00000500000000000000"/>
              <a:buNone/>
              <a:defRPr sz="3600" b="1">
                <a:solidFill>
                  <a:schemeClr val="dk1"/>
                </a:solidFill>
                <a:latin typeface="Prata" panose="00000500000000000000"/>
                <a:ea typeface="Prata" panose="00000500000000000000"/>
                <a:cs typeface="Prata" panose="00000500000000000000"/>
                <a:sym typeface="Prata" panose="000005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rata" panose="00000500000000000000"/>
              <a:buNone/>
              <a:defRPr sz="3600" b="1">
                <a:solidFill>
                  <a:schemeClr val="dk1"/>
                </a:solidFill>
                <a:latin typeface="Prata" panose="00000500000000000000"/>
                <a:ea typeface="Prata" panose="00000500000000000000"/>
                <a:cs typeface="Prata" panose="00000500000000000000"/>
                <a:sym typeface="Prata" panose="000005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rata" panose="00000500000000000000"/>
              <a:buNone/>
              <a:defRPr sz="3600" b="1">
                <a:solidFill>
                  <a:schemeClr val="dk1"/>
                </a:solidFill>
                <a:latin typeface="Prata" panose="00000500000000000000"/>
                <a:ea typeface="Prata" panose="00000500000000000000"/>
                <a:cs typeface="Prata" panose="00000500000000000000"/>
                <a:sym typeface="Prata" panose="000005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rata" panose="00000500000000000000"/>
              <a:buNone/>
              <a:defRPr sz="3600" b="1">
                <a:solidFill>
                  <a:schemeClr val="dk1"/>
                </a:solidFill>
                <a:latin typeface="Prata" panose="00000500000000000000"/>
                <a:ea typeface="Prata" panose="00000500000000000000"/>
                <a:cs typeface="Prata" panose="00000500000000000000"/>
                <a:sym typeface="Prata" panose="00000500000000000000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381074"/>
            <a:ext cx="7717500" cy="32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 panose="020F0502020204030203"/>
              <a:buChar char="●"/>
              <a:defRPr sz="16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 panose="020F0502020204030203"/>
              <a:buChar char="○"/>
              <a:defRPr sz="16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 panose="020F0502020204030203"/>
              <a:buChar char="■"/>
              <a:defRPr sz="16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 panose="020F0502020204030203"/>
              <a:buChar char="●"/>
              <a:defRPr sz="16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 panose="020F0502020204030203"/>
              <a:buChar char="○"/>
              <a:defRPr sz="16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 panose="020F0502020204030203"/>
              <a:buChar char="■"/>
              <a:defRPr sz="16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 panose="020F0502020204030203"/>
              <a:buChar char="●"/>
              <a:defRPr sz="16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 panose="020F0502020204030203"/>
              <a:buChar char="○"/>
              <a:defRPr sz="16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 panose="020F0502020204030203"/>
              <a:buChar char="■"/>
              <a:defRPr sz="1600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1" i="0" u="none" strike="noStrike" cap="none">
          <a:solidFill>
            <a:srgbClr val="000000"/>
          </a:solidFill>
          <a:latin typeface="Aharoni" panose="02010803020104030203" pitchFamily="2" charset="-79"/>
          <a:ea typeface="Aharoni" panose="02010803020104030203" pitchFamily="2" charset="-79"/>
          <a:cs typeface="Aharoni" panose="02010803020104030203" pitchFamily="2" charset="-79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5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23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10.pn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9;p2"/>
          <p:cNvPicPr preferRelativeResize="0"/>
          <p:nvPr/>
        </p:nvPicPr>
        <p:blipFill>
          <a:blip r:embed="rId1">
            <a:alphaModFix amt="76000"/>
          </a:blip>
          <a:stretch>
            <a:fillRect/>
          </a:stretch>
        </p:blipFill>
        <p:spPr>
          <a:xfrm>
            <a:off x="-1" y="3849"/>
            <a:ext cx="9144002" cy="513580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4;p2"/>
          <p:cNvSpPr/>
          <p:nvPr/>
        </p:nvSpPr>
        <p:spPr>
          <a:xfrm>
            <a:off x="508000" y="388800"/>
            <a:ext cx="7570500" cy="4365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8" name="Google Shape;15;p2"/>
          <p:cNvGrpSpPr/>
          <p:nvPr/>
        </p:nvGrpSpPr>
        <p:grpSpPr>
          <a:xfrm>
            <a:off x="5731858" y="2063400"/>
            <a:ext cx="4363907" cy="4159408"/>
            <a:chOff x="-29117" y="710311"/>
            <a:chExt cx="4753193" cy="4530451"/>
          </a:xfrm>
        </p:grpSpPr>
        <p:grpSp>
          <p:nvGrpSpPr>
            <p:cNvPr id="9" name="Google Shape;16;p2"/>
            <p:cNvGrpSpPr/>
            <p:nvPr/>
          </p:nvGrpSpPr>
          <p:grpSpPr>
            <a:xfrm>
              <a:off x="187574" y="710367"/>
              <a:ext cx="4097013" cy="4530395"/>
              <a:chOff x="187563" y="126357"/>
              <a:chExt cx="4097013" cy="5143500"/>
            </a:xfrm>
          </p:grpSpPr>
          <p:cxnSp>
            <p:nvCxnSpPr>
              <p:cNvPr id="19" name="Google Shape;17;p2"/>
              <p:cNvCxnSpPr/>
              <p:nvPr/>
            </p:nvCxnSpPr>
            <p:spPr>
              <a:xfrm>
                <a:off x="187563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" name="Google Shape;18;p2"/>
              <p:cNvCxnSpPr/>
              <p:nvPr/>
            </p:nvCxnSpPr>
            <p:spPr>
              <a:xfrm>
                <a:off x="770022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" name="Google Shape;19;p2"/>
              <p:cNvCxnSpPr/>
              <p:nvPr/>
            </p:nvCxnSpPr>
            <p:spPr>
              <a:xfrm>
                <a:off x="1352478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" name="Google Shape;20;p2"/>
              <p:cNvCxnSpPr/>
              <p:nvPr/>
            </p:nvCxnSpPr>
            <p:spPr>
              <a:xfrm>
                <a:off x="1944828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21;p2"/>
              <p:cNvCxnSpPr/>
              <p:nvPr/>
            </p:nvCxnSpPr>
            <p:spPr>
              <a:xfrm>
                <a:off x="2527310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22;p2"/>
              <p:cNvCxnSpPr/>
              <p:nvPr/>
            </p:nvCxnSpPr>
            <p:spPr>
              <a:xfrm>
                <a:off x="3109770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23;p2"/>
              <p:cNvCxnSpPr/>
              <p:nvPr/>
            </p:nvCxnSpPr>
            <p:spPr>
              <a:xfrm>
                <a:off x="3692225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24;p2"/>
              <p:cNvCxnSpPr/>
              <p:nvPr/>
            </p:nvCxnSpPr>
            <p:spPr>
              <a:xfrm>
                <a:off x="4284575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" name="Google Shape;25;p2"/>
            <p:cNvGrpSpPr/>
            <p:nvPr/>
          </p:nvGrpSpPr>
          <p:grpSpPr>
            <a:xfrm rot="-5400000">
              <a:off x="298968" y="382226"/>
              <a:ext cx="4097024" cy="4753193"/>
              <a:chOff x="187563" y="-119725"/>
              <a:chExt cx="4097024" cy="5396450"/>
            </a:xfrm>
          </p:grpSpPr>
          <p:cxnSp>
            <p:nvCxnSpPr>
              <p:cNvPr id="11" name="Google Shape;26;p2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" name="Google Shape;27;p2"/>
              <p:cNvCxnSpPr/>
              <p:nvPr/>
            </p:nvCxnSpPr>
            <p:spPr>
              <a:xfrm>
                <a:off x="770022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" name="Google Shape;28;p2"/>
              <p:cNvCxnSpPr/>
              <p:nvPr/>
            </p:nvCxnSpPr>
            <p:spPr>
              <a:xfrm>
                <a:off x="1352478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" name="Google Shape;29;p2"/>
              <p:cNvCxnSpPr/>
              <p:nvPr/>
            </p:nvCxnSpPr>
            <p:spPr>
              <a:xfrm>
                <a:off x="1944828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" name="Google Shape;30;p2"/>
              <p:cNvCxnSpPr/>
              <p:nvPr/>
            </p:nvCxnSpPr>
            <p:spPr>
              <a:xfrm>
                <a:off x="2527310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31;p2"/>
              <p:cNvCxnSpPr/>
              <p:nvPr/>
            </p:nvCxnSpPr>
            <p:spPr>
              <a:xfrm>
                <a:off x="3109770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32;p2"/>
              <p:cNvCxnSpPr/>
              <p:nvPr/>
            </p:nvCxnSpPr>
            <p:spPr>
              <a:xfrm>
                <a:off x="3692225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33;p2"/>
              <p:cNvCxnSpPr/>
              <p:nvPr/>
            </p:nvCxnSpPr>
            <p:spPr>
              <a:xfrm rot="5400000">
                <a:off x="1703236" y="2695375"/>
                <a:ext cx="5162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7" name="Google Shape;34;p2"/>
          <p:cNvSpPr/>
          <p:nvPr/>
        </p:nvSpPr>
        <p:spPr>
          <a:xfrm>
            <a:off x="7185621" y="2817886"/>
            <a:ext cx="2018688" cy="2280871"/>
          </a:xfrm>
          <a:custGeom>
            <a:avLst/>
            <a:gdLst/>
            <a:ahLst/>
            <a:cxnLst/>
            <a:rect l="l" t="t" r="r" b="b"/>
            <a:pathLst>
              <a:path w="41616" h="47021" extrusionOk="0">
                <a:moveTo>
                  <a:pt x="21790" y="0"/>
                </a:moveTo>
                <a:cubicBezTo>
                  <a:pt x="10204" y="0"/>
                  <a:pt x="2832" y="9731"/>
                  <a:pt x="1057" y="20554"/>
                </a:cubicBezTo>
                <a:cubicBezTo>
                  <a:pt x="1" y="26891"/>
                  <a:pt x="881" y="34250"/>
                  <a:pt x="4296" y="39777"/>
                </a:cubicBezTo>
                <a:cubicBezTo>
                  <a:pt x="6670" y="43620"/>
                  <a:pt x="11274" y="47021"/>
                  <a:pt x="15812" y="47021"/>
                </a:cubicBezTo>
                <a:cubicBezTo>
                  <a:pt x="17801" y="47021"/>
                  <a:pt x="19777" y="46367"/>
                  <a:pt x="21547" y="44812"/>
                </a:cubicBezTo>
                <a:cubicBezTo>
                  <a:pt x="23975" y="42653"/>
                  <a:pt x="21946" y="39300"/>
                  <a:pt x="19171" y="39300"/>
                </a:cubicBezTo>
                <a:cubicBezTo>
                  <a:pt x="19049" y="39300"/>
                  <a:pt x="18926" y="39306"/>
                  <a:pt x="18801" y="39319"/>
                </a:cubicBezTo>
                <a:cubicBezTo>
                  <a:pt x="18388" y="39365"/>
                  <a:pt x="17984" y="39388"/>
                  <a:pt x="17589" y="39388"/>
                </a:cubicBezTo>
                <a:cubicBezTo>
                  <a:pt x="14923" y="39388"/>
                  <a:pt x="12695" y="38332"/>
                  <a:pt x="11161" y="35940"/>
                </a:cubicBezTo>
                <a:cubicBezTo>
                  <a:pt x="9260" y="32982"/>
                  <a:pt x="8521" y="29109"/>
                  <a:pt x="8521" y="25624"/>
                </a:cubicBezTo>
                <a:cubicBezTo>
                  <a:pt x="8521" y="19322"/>
                  <a:pt x="10915" y="11295"/>
                  <a:pt x="17322" y="8725"/>
                </a:cubicBezTo>
                <a:cubicBezTo>
                  <a:pt x="18726" y="8160"/>
                  <a:pt x="20223" y="7883"/>
                  <a:pt x="21712" y="7883"/>
                </a:cubicBezTo>
                <a:cubicBezTo>
                  <a:pt x="25603" y="7883"/>
                  <a:pt x="29435" y="9772"/>
                  <a:pt x="31370" y="13337"/>
                </a:cubicBezTo>
                <a:cubicBezTo>
                  <a:pt x="33975" y="18125"/>
                  <a:pt x="33377" y="25096"/>
                  <a:pt x="28272" y="28018"/>
                </a:cubicBezTo>
                <a:cubicBezTo>
                  <a:pt x="27423" y="28500"/>
                  <a:pt x="26418" y="28758"/>
                  <a:pt x="25433" y="28758"/>
                </a:cubicBezTo>
                <a:cubicBezTo>
                  <a:pt x="23681" y="28758"/>
                  <a:pt x="21989" y="27942"/>
                  <a:pt x="21336" y="26117"/>
                </a:cubicBezTo>
                <a:cubicBezTo>
                  <a:pt x="21024" y="25154"/>
                  <a:pt x="21146" y="21865"/>
                  <a:pt x="22141" y="21865"/>
                </a:cubicBezTo>
                <a:cubicBezTo>
                  <a:pt x="22382" y="21865"/>
                  <a:pt x="22675" y="22058"/>
                  <a:pt x="23026" y="22526"/>
                </a:cubicBezTo>
                <a:cubicBezTo>
                  <a:pt x="23689" y="23429"/>
                  <a:pt x="24767" y="23840"/>
                  <a:pt x="25861" y="23840"/>
                </a:cubicBezTo>
                <a:cubicBezTo>
                  <a:pt x="26857" y="23840"/>
                  <a:pt x="27867" y="23499"/>
                  <a:pt x="28589" y="22878"/>
                </a:cubicBezTo>
                <a:cubicBezTo>
                  <a:pt x="30314" y="21364"/>
                  <a:pt x="30208" y="19005"/>
                  <a:pt x="28941" y="17315"/>
                </a:cubicBezTo>
                <a:cubicBezTo>
                  <a:pt x="27269" y="15049"/>
                  <a:pt x="24805" y="13986"/>
                  <a:pt x="22332" y="13986"/>
                </a:cubicBezTo>
                <a:cubicBezTo>
                  <a:pt x="19388" y="13986"/>
                  <a:pt x="16433" y="15492"/>
                  <a:pt x="14788" y="18266"/>
                </a:cubicBezTo>
                <a:cubicBezTo>
                  <a:pt x="11971" y="22984"/>
                  <a:pt x="12957" y="29708"/>
                  <a:pt x="16970" y="33405"/>
                </a:cubicBezTo>
                <a:cubicBezTo>
                  <a:pt x="19323" y="35583"/>
                  <a:pt x="22361" y="36632"/>
                  <a:pt x="25421" y="36632"/>
                </a:cubicBezTo>
                <a:cubicBezTo>
                  <a:pt x="27949" y="36632"/>
                  <a:pt x="30491" y="35917"/>
                  <a:pt x="32673" y="34531"/>
                </a:cubicBezTo>
                <a:cubicBezTo>
                  <a:pt x="37355" y="31468"/>
                  <a:pt x="40348" y="26434"/>
                  <a:pt x="40735" y="20836"/>
                </a:cubicBezTo>
                <a:cubicBezTo>
                  <a:pt x="41615" y="10168"/>
                  <a:pt x="33658" y="592"/>
                  <a:pt x="22885" y="29"/>
                </a:cubicBezTo>
                <a:cubicBezTo>
                  <a:pt x="22516" y="10"/>
                  <a:pt x="22151" y="0"/>
                  <a:pt x="217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" name="Google Shape;35;p2"/>
          <p:cNvSpPr/>
          <p:nvPr/>
        </p:nvSpPr>
        <p:spPr>
          <a:xfrm rot="218835">
            <a:off x="5609501" y="1983923"/>
            <a:ext cx="1739878" cy="1818687"/>
          </a:xfrm>
          <a:custGeom>
            <a:avLst/>
            <a:gdLst/>
            <a:ahLst/>
            <a:cxnLst/>
            <a:rect l="l" t="t" r="r" b="b"/>
            <a:pathLst>
              <a:path w="36052" h="37685" extrusionOk="0">
                <a:moveTo>
                  <a:pt x="11649" y="1"/>
                </a:moveTo>
                <a:cubicBezTo>
                  <a:pt x="11218" y="1"/>
                  <a:pt x="10774" y="121"/>
                  <a:pt x="10351" y="392"/>
                </a:cubicBezTo>
                <a:cubicBezTo>
                  <a:pt x="7640" y="2082"/>
                  <a:pt x="6197" y="5321"/>
                  <a:pt x="5000" y="8172"/>
                </a:cubicBezTo>
                <a:cubicBezTo>
                  <a:pt x="3732" y="11024"/>
                  <a:pt x="2711" y="13981"/>
                  <a:pt x="1866" y="16974"/>
                </a:cubicBezTo>
                <a:cubicBezTo>
                  <a:pt x="493" y="22431"/>
                  <a:pt x="0" y="28733"/>
                  <a:pt x="3204" y="33662"/>
                </a:cubicBezTo>
                <a:cubicBezTo>
                  <a:pt x="4757" y="36050"/>
                  <a:pt x="7063" y="37685"/>
                  <a:pt x="9775" y="37685"/>
                </a:cubicBezTo>
                <a:cubicBezTo>
                  <a:pt x="10382" y="37685"/>
                  <a:pt x="11010" y="37603"/>
                  <a:pt x="11654" y="37429"/>
                </a:cubicBezTo>
                <a:cubicBezTo>
                  <a:pt x="14717" y="36549"/>
                  <a:pt x="17392" y="34049"/>
                  <a:pt x="19857" y="32148"/>
                </a:cubicBezTo>
                <a:cubicBezTo>
                  <a:pt x="24962" y="28170"/>
                  <a:pt x="29785" y="23875"/>
                  <a:pt x="34291" y="19262"/>
                </a:cubicBezTo>
                <a:cubicBezTo>
                  <a:pt x="36052" y="17432"/>
                  <a:pt x="35664" y="14439"/>
                  <a:pt x="33517" y="13137"/>
                </a:cubicBezTo>
                <a:cubicBezTo>
                  <a:pt x="32654" y="12626"/>
                  <a:pt x="31871" y="12397"/>
                  <a:pt x="31083" y="12397"/>
                </a:cubicBezTo>
                <a:cubicBezTo>
                  <a:pt x="30295" y="12397"/>
                  <a:pt x="29503" y="12626"/>
                  <a:pt x="28623" y="13031"/>
                </a:cubicBezTo>
                <a:cubicBezTo>
                  <a:pt x="27637" y="13524"/>
                  <a:pt x="26968" y="14510"/>
                  <a:pt x="26863" y="15601"/>
                </a:cubicBezTo>
                <a:cubicBezTo>
                  <a:pt x="23941" y="18488"/>
                  <a:pt x="20913" y="21234"/>
                  <a:pt x="17744" y="23839"/>
                </a:cubicBezTo>
                <a:cubicBezTo>
                  <a:pt x="15914" y="25353"/>
                  <a:pt x="14083" y="26797"/>
                  <a:pt x="12146" y="28170"/>
                </a:cubicBezTo>
                <a:cubicBezTo>
                  <a:pt x="11407" y="28698"/>
                  <a:pt x="10668" y="29156"/>
                  <a:pt x="9893" y="29648"/>
                </a:cubicBezTo>
                <a:cubicBezTo>
                  <a:pt x="9858" y="29578"/>
                  <a:pt x="9823" y="29508"/>
                  <a:pt x="9788" y="29402"/>
                </a:cubicBezTo>
                <a:cubicBezTo>
                  <a:pt x="9647" y="29050"/>
                  <a:pt x="9365" y="28698"/>
                  <a:pt x="9224" y="28311"/>
                </a:cubicBezTo>
                <a:cubicBezTo>
                  <a:pt x="7816" y="24720"/>
                  <a:pt x="9013" y="20530"/>
                  <a:pt x="10034" y="17009"/>
                </a:cubicBezTo>
                <a:cubicBezTo>
                  <a:pt x="10738" y="14580"/>
                  <a:pt x="11583" y="12221"/>
                  <a:pt x="12463" y="9827"/>
                </a:cubicBezTo>
                <a:cubicBezTo>
                  <a:pt x="13308" y="7539"/>
                  <a:pt x="14470" y="5145"/>
                  <a:pt x="14329" y="2645"/>
                </a:cubicBezTo>
                <a:cubicBezTo>
                  <a:pt x="14249" y="1201"/>
                  <a:pt x="13011" y="1"/>
                  <a:pt x="116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" name="Google Shape;36;p2"/>
          <p:cNvSpPr/>
          <p:nvPr/>
        </p:nvSpPr>
        <p:spPr>
          <a:xfrm rot="5400000">
            <a:off x="7256903" y="956064"/>
            <a:ext cx="1674812" cy="1662384"/>
          </a:xfrm>
          <a:custGeom>
            <a:avLst/>
            <a:gdLst/>
            <a:ahLst/>
            <a:cxnLst/>
            <a:rect l="l" t="t" r="r" b="b"/>
            <a:pathLst>
              <a:path w="31264" h="31032" extrusionOk="0">
                <a:moveTo>
                  <a:pt x="18028" y="1"/>
                </a:moveTo>
                <a:cubicBezTo>
                  <a:pt x="15931" y="1"/>
                  <a:pt x="14013" y="975"/>
                  <a:pt x="13132" y="3527"/>
                </a:cubicBezTo>
                <a:cubicBezTo>
                  <a:pt x="12393" y="5745"/>
                  <a:pt x="13343" y="7717"/>
                  <a:pt x="14787" y="9336"/>
                </a:cubicBezTo>
                <a:cubicBezTo>
                  <a:pt x="15245" y="9900"/>
                  <a:pt x="15737" y="10392"/>
                  <a:pt x="16195" y="10920"/>
                </a:cubicBezTo>
                <a:cubicBezTo>
                  <a:pt x="15808" y="10674"/>
                  <a:pt x="15421" y="10428"/>
                  <a:pt x="15033" y="10216"/>
                </a:cubicBezTo>
                <a:cubicBezTo>
                  <a:pt x="13960" y="9600"/>
                  <a:pt x="12727" y="9178"/>
                  <a:pt x="11535" y="9178"/>
                </a:cubicBezTo>
                <a:cubicBezTo>
                  <a:pt x="10342" y="9178"/>
                  <a:pt x="9189" y="9600"/>
                  <a:pt x="8274" y="10674"/>
                </a:cubicBezTo>
                <a:cubicBezTo>
                  <a:pt x="6408" y="12892"/>
                  <a:pt x="7147" y="15814"/>
                  <a:pt x="9048" y="17715"/>
                </a:cubicBezTo>
                <a:cubicBezTo>
                  <a:pt x="9365" y="17997"/>
                  <a:pt x="9682" y="18314"/>
                  <a:pt x="10034" y="18596"/>
                </a:cubicBezTo>
                <a:cubicBezTo>
                  <a:pt x="9126" y="18217"/>
                  <a:pt x="8166" y="18002"/>
                  <a:pt x="7230" y="18002"/>
                </a:cubicBezTo>
                <a:cubicBezTo>
                  <a:pt x="5987" y="18002"/>
                  <a:pt x="4786" y="18381"/>
                  <a:pt x="3802" y="19264"/>
                </a:cubicBezTo>
                <a:cubicBezTo>
                  <a:pt x="0" y="22644"/>
                  <a:pt x="3274" y="27503"/>
                  <a:pt x="6725" y="29439"/>
                </a:cubicBezTo>
                <a:cubicBezTo>
                  <a:pt x="8682" y="30539"/>
                  <a:pt x="10800" y="31031"/>
                  <a:pt x="12928" y="31031"/>
                </a:cubicBezTo>
                <a:cubicBezTo>
                  <a:pt x="18493" y="31031"/>
                  <a:pt x="24120" y="27667"/>
                  <a:pt x="27074" y="23032"/>
                </a:cubicBezTo>
                <a:cubicBezTo>
                  <a:pt x="31264" y="16448"/>
                  <a:pt x="30102" y="7118"/>
                  <a:pt x="23800" y="2154"/>
                </a:cubicBezTo>
                <a:cubicBezTo>
                  <a:pt x="22214" y="896"/>
                  <a:pt x="20039" y="1"/>
                  <a:pt x="1802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" name="Google Shape;37;p2"/>
          <p:cNvSpPr/>
          <p:nvPr/>
        </p:nvSpPr>
        <p:spPr>
          <a:xfrm>
            <a:off x="5501175" y="3856100"/>
            <a:ext cx="1286499" cy="1167104"/>
          </a:xfrm>
          <a:custGeom>
            <a:avLst/>
            <a:gdLst/>
            <a:ahLst/>
            <a:cxnLst/>
            <a:rect l="l" t="t" r="r" b="b"/>
            <a:pathLst>
              <a:path w="11126" h="10093" extrusionOk="0">
                <a:moveTo>
                  <a:pt x="5899" y="0"/>
                </a:moveTo>
                <a:cubicBezTo>
                  <a:pt x="5519" y="0"/>
                  <a:pt x="5135" y="43"/>
                  <a:pt x="4753" y="132"/>
                </a:cubicBezTo>
                <a:cubicBezTo>
                  <a:pt x="3134" y="520"/>
                  <a:pt x="1690" y="1505"/>
                  <a:pt x="775" y="2914"/>
                </a:cubicBezTo>
                <a:cubicBezTo>
                  <a:pt x="141" y="3970"/>
                  <a:pt x="1" y="5237"/>
                  <a:pt x="353" y="6434"/>
                </a:cubicBezTo>
                <a:cubicBezTo>
                  <a:pt x="634" y="7455"/>
                  <a:pt x="1303" y="8336"/>
                  <a:pt x="2219" y="8864"/>
                </a:cubicBezTo>
                <a:cubicBezTo>
                  <a:pt x="2500" y="9040"/>
                  <a:pt x="2817" y="9145"/>
                  <a:pt x="3099" y="9251"/>
                </a:cubicBezTo>
                <a:cubicBezTo>
                  <a:pt x="3972" y="9818"/>
                  <a:pt x="4981" y="10093"/>
                  <a:pt x="5978" y="10093"/>
                </a:cubicBezTo>
                <a:cubicBezTo>
                  <a:pt x="8075" y="10093"/>
                  <a:pt x="10118" y="8877"/>
                  <a:pt x="10739" y="6610"/>
                </a:cubicBezTo>
                <a:cubicBezTo>
                  <a:pt x="11126" y="5167"/>
                  <a:pt x="10915" y="3653"/>
                  <a:pt x="10175" y="2386"/>
                </a:cubicBezTo>
                <a:cubicBezTo>
                  <a:pt x="9252" y="886"/>
                  <a:pt x="7620" y="0"/>
                  <a:pt x="589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" name="Google Shape;38;p2"/>
          <p:cNvSpPr/>
          <p:nvPr/>
        </p:nvSpPr>
        <p:spPr>
          <a:xfrm>
            <a:off x="6440450" y="1930425"/>
            <a:ext cx="658659" cy="590161"/>
          </a:xfrm>
          <a:custGeom>
            <a:avLst/>
            <a:gdLst/>
            <a:ahLst/>
            <a:cxnLst/>
            <a:rect l="l" t="t" r="r" b="b"/>
            <a:pathLst>
              <a:path w="18866" h="16904" extrusionOk="0">
                <a:moveTo>
                  <a:pt x="7271" y="1"/>
                </a:moveTo>
                <a:cubicBezTo>
                  <a:pt x="3192" y="1"/>
                  <a:pt x="1" y="6621"/>
                  <a:pt x="734" y="10563"/>
                </a:cubicBezTo>
                <a:cubicBezTo>
                  <a:pt x="1452" y="14472"/>
                  <a:pt x="5195" y="16903"/>
                  <a:pt x="8921" y="16903"/>
                </a:cubicBezTo>
                <a:cubicBezTo>
                  <a:pt x="10497" y="16903"/>
                  <a:pt x="12069" y="16468"/>
                  <a:pt x="13409" y="15527"/>
                </a:cubicBezTo>
                <a:cubicBezTo>
                  <a:pt x="17880" y="12393"/>
                  <a:pt x="18866" y="4155"/>
                  <a:pt x="13725" y="1127"/>
                </a:cubicBezTo>
                <a:cubicBezTo>
                  <a:pt x="12833" y="564"/>
                  <a:pt x="11801" y="267"/>
                  <a:pt x="10752" y="267"/>
                </a:cubicBezTo>
                <a:cubicBezTo>
                  <a:pt x="10228" y="267"/>
                  <a:pt x="9700" y="341"/>
                  <a:pt x="9184" y="494"/>
                </a:cubicBezTo>
                <a:cubicBezTo>
                  <a:pt x="8533" y="154"/>
                  <a:pt x="7891" y="1"/>
                  <a:pt x="727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23" name="Google Shape;1023;p42"/>
          <p:cNvSpPr txBox="1">
            <a:spLocks noGrp="1"/>
          </p:cNvSpPr>
          <p:nvPr>
            <p:ph type="subTitle" idx="2"/>
          </p:nvPr>
        </p:nvSpPr>
        <p:spPr>
          <a:xfrm rot="-5400000">
            <a:off x="8328775" y="379191"/>
            <a:ext cx="661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2022</a:t>
            </a:r>
            <a:endParaRPr lang="en-GB"/>
          </a:p>
        </p:txBody>
      </p:sp>
      <p:sp>
        <p:nvSpPr>
          <p:cNvPr id="1024" name="Google Shape;1024;p42"/>
          <p:cNvSpPr txBox="1">
            <a:spLocks noGrp="1"/>
          </p:cNvSpPr>
          <p:nvPr>
            <p:ph type="ctrTitle"/>
          </p:nvPr>
        </p:nvSpPr>
        <p:spPr>
          <a:xfrm>
            <a:off x="865625" y="803800"/>
            <a:ext cx="5410800" cy="22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/>
              <a:t>正则表达式的</a:t>
            </a:r>
            <a:br>
              <a:rPr lang="zh-CN" altLang="en-GB"/>
            </a:br>
            <a:r>
              <a:rPr lang="zh-CN" altLang="en-GB"/>
              <a:t>可视化</a:t>
            </a:r>
            <a:br>
              <a:rPr lang="zh-CN" altLang="en-GB"/>
            </a:br>
            <a:r>
              <a:rPr lang="en-US" altLang="zh-CN"/>
              <a:t>(</a:t>
            </a:r>
            <a:r>
              <a:rPr lang="zh-CN" altLang="en-US"/>
              <a:t>基于</a:t>
            </a:r>
            <a:r>
              <a:rPr lang="en-US" altLang="zh-CN"/>
              <a:t>Django</a:t>
            </a:r>
            <a:r>
              <a:rPr lang="zh-CN" altLang="en-US"/>
              <a:t>与</a:t>
            </a:r>
            <a:r>
              <a:rPr lang="en-US" altLang="zh-CN"/>
              <a:t>svg)</a:t>
            </a:r>
            <a:endParaRPr lang="en-US" altLang="zh-CN"/>
          </a:p>
        </p:txBody>
      </p:sp>
      <p:cxnSp>
        <p:nvCxnSpPr>
          <p:cNvPr id="1025" name="Google Shape;1025;p42"/>
          <p:cNvCxnSpPr/>
          <p:nvPr/>
        </p:nvCxnSpPr>
        <p:spPr>
          <a:xfrm>
            <a:off x="987775" y="3083272"/>
            <a:ext cx="2391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6" name="Google Shape;1026;p42"/>
          <p:cNvSpPr txBox="1">
            <a:spLocks noGrp="1"/>
          </p:cNvSpPr>
          <p:nvPr>
            <p:ph type="subTitle" idx="1"/>
          </p:nvPr>
        </p:nvSpPr>
        <p:spPr>
          <a:xfrm>
            <a:off x="865625" y="3188714"/>
            <a:ext cx="49404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/>
              <a:t>组员：高浩民</a:t>
            </a:r>
            <a:r>
              <a:rPr lang="en-US" altLang="zh-CN"/>
              <a:t>       </a:t>
            </a:r>
            <a:r>
              <a:rPr lang="zh-CN" altLang="en-US"/>
              <a:t>王子涵</a:t>
            </a:r>
            <a:r>
              <a:rPr lang="en-US" altLang="zh-CN"/>
              <a:t>         </a:t>
            </a:r>
            <a:r>
              <a:rPr lang="zh-CN" altLang="en-US"/>
              <a:t>代翔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view.py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4585" y="1186815"/>
            <a:ext cx="2999740" cy="34188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945" y="1186815"/>
            <a:ext cx="2723515" cy="34213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view.py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0990" y="1029970"/>
            <a:ext cx="2166620" cy="36188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275" y="1106170"/>
            <a:ext cx="2863850" cy="3528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</a:t>
            </a:r>
            <a:r>
              <a:rPr lang="en-US" altLang="zh-CN"/>
              <a:t>example.py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1575" y="2141855"/>
            <a:ext cx="6800850" cy="1133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</a:t>
            </a:r>
            <a:r>
              <a:rPr lang="en-US" altLang="zh-CN"/>
              <a:t>example.py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9810" y="1106170"/>
            <a:ext cx="3195955" cy="35064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480" y="1106170"/>
            <a:ext cx="3122295" cy="3510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</a:t>
            </a:r>
            <a:r>
              <a:rPr lang="en-US" altLang="zh-CN"/>
              <a:t>example.py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3805" y="1021080"/>
            <a:ext cx="2934970" cy="36804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145" y="1164590"/>
            <a:ext cx="3672205" cy="3393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Ajax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3630" y="1106170"/>
            <a:ext cx="3100705" cy="3492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620" y="1106170"/>
            <a:ext cx="2795270" cy="34632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Ajax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2490" y="1406525"/>
            <a:ext cx="4046855" cy="30613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835" y="1106170"/>
            <a:ext cx="2966085" cy="34632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Ajax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790" y="1723390"/>
            <a:ext cx="4358005" cy="22288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365" y="1676400"/>
            <a:ext cx="3352165" cy="2275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67"/>
          <p:cNvSpPr txBox="1">
            <a:spLocks noGrp="1"/>
          </p:cNvSpPr>
          <p:nvPr>
            <p:ph type="title"/>
          </p:nvPr>
        </p:nvSpPr>
        <p:spPr>
          <a:xfrm>
            <a:off x="4446950" y="1635775"/>
            <a:ext cx="2561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/>
              <a:t>成员分工</a:t>
            </a:r>
            <a:endParaRPr lang="zh-CN" altLang="en-GB"/>
          </a:p>
        </p:txBody>
      </p:sp>
      <p:sp>
        <p:nvSpPr>
          <p:cNvPr id="1364" name="Google Shape;1364;p67"/>
          <p:cNvSpPr txBox="1">
            <a:spLocks noGrp="1"/>
          </p:cNvSpPr>
          <p:nvPr>
            <p:ph type="title" idx="2"/>
          </p:nvPr>
        </p:nvSpPr>
        <p:spPr>
          <a:xfrm>
            <a:off x="2623050" y="1553475"/>
            <a:ext cx="18240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 lang="en-GB"/>
          </a:p>
        </p:txBody>
      </p:sp>
      <p:cxnSp>
        <p:nvCxnSpPr>
          <p:cNvPr id="1366" name="Google Shape;1366;p67"/>
          <p:cNvCxnSpPr/>
          <p:nvPr/>
        </p:nvCxnSpPr>
        <p:spPr>
          <a:xfrm>
            <a:off x="4538450" y="2477564"/>
            <a:ext cx="2289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" name="Google Shape;592;p23"/>
          <p:cNvGrpSpPr/>
          <p:nvPr/>
        </p:nvGrpSpPr>
        <p:grpSpPr>
          <a:xfrm flipH="1">
            <a:off x="-419360" y="3674585"/>
            <a:ext cx="4363907" cy="4159408"/>
            <a:chOff x="-29117" y="710311"/>
            <a:chExt cx="4753193" cy="4530451"/>
          </a:xfrm>
        </p:grpSpPr>
        <p:grpSp>
          <p:nvGrpSpPr>
            <p:cNvPr id="8" name="Google Shape;593;p23"/>
            <p:cNvGrpSpPr/>
            <p:nvPr/>
          </p:nvGrpSpPr>
          <p:grpSpPr>
            <a:xfrm>
              <a:off x="187574" y="710367"/>
              <a:ext cx="4097013" cy="4530395"/>
              <a:chOff x="187563" y="126357"/>
              <a:chExt cx="4097013" cy="5143500"/>
            </a:xfrm>
          </p:grpSpPr>
          <p:cxnSp>
            <p:nvCxnSpPr>
              <p:cNvPr id="18" name="Google Shape;594;p23"/>
              <p:cNvCxnSpPr/>
              <p:nvPr/>
            </p:nvCxnSpPr>
            <p:spPr>
              <a:xfrm>
                <a:off x="187563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" name="Google Shape;595;p23"/>
              <p:cNvCxnSpPr/>
              <p:nvPr/>
            </p:nvCxnSpPr>
            <p:spPr>
              <a:xfrm>
                <a:off x="770022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" name="Google Shape;596;p23"/>
              <p:cNvCxnSpPr/>
              <p:nvPr/>
            </p:nvCxnSpPr>
            <p:spPr>
              <a:xfrm>
                <a:off x="1352478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" name="Google Shape;597;p23"/>
              <p:cNvCxnSpPr/>
              <p:nvPr/>
            </p:nvCxnSpPr>
            <p:spPr>
              <a:xfrm>
                <a:off x="1944828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" name="Google Shape;598;p23"/>
              <p:cNvCxnSpPr/>
              <p:nvPr/>
            </p:nvCxnSpPr>
            <p:spPr>
              <a:xfrm>
                <a:off x="2527310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599;p23"/>
              <p:cNvCxnSpPr/>
              <p:nvPr/>
            </p:nvCxnSpPr>
            <p:spPr>
              <a:xfrm>
                <a:off x="3109770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600;p23"/>
              <p:cNvCxnSpPr/>
              <p:nvPr/>
            </p:nvCxnSpPr>
            <p:spPr>
              <a:xfrm>
                <a:off x="3692225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601;p23"/>
              <p:cNvCxnSpPr/>
              <p:nvPr/>
            </p:nvCxnSpPr>
            <p:spPr>
              <a:xfrm>
                <a:off x="4284575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" name="Google Shape;602;p23"/>
            <p:cNvGrpSpPr/>
            <p:nvPr/>
          </p:nvGrpSpPr>
          <p:grpSpPr>
            <a:xfrm rot="-5400000">
              <a:off x="298968" y="382226"/>
              <a:ext cx="4097024" cy="4753193"/>
              <a:chOff x="187563" y="-119725"/>
              <a:chExt cx="4097024" cy="5396450"/>
            </a:xfrm>
          </p:grpSpPr>
          <p:cxnSp>
            <p:nvCxnSpPr>
              <p:cNvPr id="10" name="Google Shape;603;p23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" name="Google Shape;604;p23"/>
              <p:cNvCxnSpPr/>
              <p:nvPr/>
            </p:nvCxnSpPr>
            <p:spPr>
              <a:xfrm>
                <a:off x="770022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" name="Google Shape;605;p23"/>
              <p:cNvCxnSpPr/>
              <p:nvPr/>
            </p:nvCxnSpPr>
            <p:spPr>
              <a:xfrm>
                <a:off x="1352478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" name="Google Shape;606;p23"/>
              <p:cNvCxnSpPr/>
              <p:nvPr/>
            </p:nvCxnSpPr>
            <p:spPr>
              <a:xfrm>
                <a:off x="1944828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" name="Google Shape;607;p23"/>
              <p:cNvCxnSpPr/>
              <p:nvPr/>
            </p:nvCxnSpPr>
            <p:spPr>
              <a:xfrm>
                <a:off x="2527310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" name="Google Shape;608;p23"/>
              <p:cNvCxnSpPr/>
              <p:nvPr/>
            </p:nvCxnSpPr>
            <p:spPr>
              <a:xfrm>
                <a:off x="3109770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609;p23"/>
              <p:cNvCxnSpPr/>
              <p:nvPr/>
            </p:nvCxnSpPr>
            <p:spPr>
              <a:xfrm>
                <a:off x="3692225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610;p23"/>
              <p:cNvCxnSpPr/>
              <p:nvPr/>
            </p:nvCxnSpPr>
            <p:spPr>
              <a:xfrm rot="5400000">
                <a:off x="1703236" y="2695375"/>
                <a:ext cx="5162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6" name="Google Shape;611;p23"/>
          <p:cNvSpPr/>
          <p:nvPr/>
        </p:nvSpPr>
        <p:spPr>
          <a:xfrm>
            <a:off x="2865568" y="3961004"/>
            <a:ext cx="1020434" cy="1086005"/>
          </a:xfrm>
          <a:custGeom>
            <a:avLst/>
            <a:gdLst/>
            <a:ahLst/>
            <a:cxnLst/>
            <a:rect l="l" t="t" r="r" b="b"/>
            <a:pathLst>
              <a:path w="32074" h="34135" extrusionOk="0">
                <a:moveTo>
                  <a:pt x="16281" y="1"/>
                </a:moveTo>
                <a:cubicBezTo>
                  <a:pt x="15865" y="1"/>
                  <a:pt x="15449" y="18"/>
                  <a:pt x="15033" y="55"/>
                </a:cubicBezTo>
                <a:cubicBezTo>
                  <a:pt x="9647" y="512"/>
                  <a:pt x="5246" y="4561"/>
                  <a:pt x="2641" y="9068"/>
                </a:cubicBezTo>
                <a:cubicBezTo>
                  <a:pt x="0" y="13715"/>
                  <a:pt x="739" y="19101"/>
                  <a:pt x="3380" y="23538"/>
                </a:cubicBezTo>
                <a:cubicBezTo>
                  <a:pt x="6267" y="28290"/>
                  <a:pt x="11266" y="31072"/>
                  <a:pt x="15984" y="33642"/>
                </a:cubicBezTo>
                <a:cubicBezTo>
                  <a:pt x="16613" y="33984"/>
                  <a:pt x="17218" y="34135"/>
                  <a:pt x="17781" y="34135"/>
                </a:cubicBezTo>
                <a:cubicBezTo>
                  <a:pt x="21214" y="34135"/>
                  <a:pt x="23065" y="28517"/>
                  <a:pt x="19223" y="26460"/>
                </a:cubicBezTo>
                <a:cubicBezTo>
                  <a:pt x="15702" y="24523"/>
                  <a:pt x="9647" y="21073"/>
                  <a:pt x="8907" y="16637"/>
                </a:cubicBezTo>
                <a:lnTo>
                  <a:pt x="8907" y="16637"/>
                </a:lnTo>
                <a:cubicBezTo>
                  <a:pt x="9893" y="17412"/>
                  <a:pt x="10984" y="18081"/>
                  <a:pt x="11970" y="18749"/>
                </a:cubicBezTo>
                <a:cubicBezTo>
                  <a:pt x="14047" y="20158"/>
                  <a:pt x="16125" y="21601"/>
                  <a:pt x="18237" y="23009"/>
                </a:cubicBezTo>
                <a:cubicBezTo>
                  <a:pt x="19026" y="23530"/>
                  <a:pt x="19935" y="23818"/>
                  <a:pt x="20825" y="23818"/>
                </a:cubicBezTo>
                <a:cubicBezTo>
                  <a:pt x="21921" y="23818"/>
                  <a:pt x="22987" y="23382"/>
                  <a:pt x="23764" y="22411"/>
                </a:cubicBezTo>
                <a:cubicBezTo>
                  <a:pt x="25032" y="20897"/>
                  <a:pt x="24997" y="18081"/>
                  <a:pt x="23201" y="16883"/>
                </a:cubicBezTo>
                <a:cubicBezTo>
                  <a:pt x="21018" y="15405"/>
                  <a:pt x="18765" y="13961"/>
                  <a:pt x="16547" y="12483"/>
                </a:cubicBezTo>
                <a:cubicBezTo>
                  <a:pt x="15104" y="11462"/>
                  <a:pt x="13625" y="10546"/>
                  <a:pt x="12076" y="9701"/>
                </a:cubicBezTo>
                <a:cubicBezTo>
                  <a:pt x="13321" y="8547"/>
                  <a:pt x="14986" y="7891"/>
                  <a:pt x="16686" y="7891"/>
                </a:cubicBezTo>
                <a:cubicBezTo>
                  <a:pt x="16956" y="7891"/>
                  <a:pt x="17227" y="7907"/>
                  <a:pt x="17498" y="7941"/>
                </a:cubicBezTo>
                <a:cubicBezTo>
                  <a:pt x="20639" y="8366"/>
                  <a:pt x="24167" y="10132"/>
                  <a:pt x="27442" y="10132"/>
                </a:cubicBezTo>
                <a:cubicBezTo>
                  <a:pt x="28241" y="10132"/>
                  <a:pt x="29025" y="10027"/>
                  <a:pt x="29785" y="9772"/>
                </a:cubicBezTo>
                <a:cubicBezTo>
                  <a:pt x="31756" y="9103"/>
                  <a:pt x="32073" y="6744"/>
                  <a:pt x="31087" y="5195"/>
                </a:cubicBezTo>
                <a:cubicBezTo>
                  <a:pt x="29538" y="2660"/>
                  <a:pt x="25983" y="1956"/>
                  <a:pt x="23307" y="1217"/>
                </a:cubicBezTo>
                <a:cubicBezTo>
                  <a:pt x="21031" y="558"/>
                  <a:pt x="18653" y="1"/>
                  <a:pt x="162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" name="Google Shape;612;p23"/>
          <p:cNvSpPr/>
          <p:nvPr/>
        </p:nvSpPr>
        <p:spPr>
          <a:xfrm>
            <a:off x="1541561" y="3271447"/>
            <a:ext cx="1324013" cy="1495973"/>
          </a:xfrm>
          <a:custGeom>
            <a:avLst/>
            <a:gdLst/>
            <a:ahLst/>
            <a:cxnLst/>
            <a:rect l="l" t="t" r="r" b="b"/>
            <a:pathLst>
              <a:path w="41616" h="47021" extrusionOk="0">
                <a:moveTo>
                  <a:pt x="21790" y="0"/>
                </a:moveTo>
                <a:cubicBezTo>
                  <a:pt x="10204" y="0"/>
                  <a:pt x="2832" y="9731"/>
                  <a:pt x="1057" y="20554"/>
                </a:cubicBezTo>
                <a:cubicBezTo>
                  <a:pt x="1" y="26891"/>
                  <a:pt x="881" y="34250"/>
                  <a:pt x="4296" y="39777"/>
                </a:cubicBezTo>
                <a:cubicBezTo>
                  <a:pt x="6670" y="43620"/>
                  <a:pt x="11274" y="47021"/>
                  <a:pt x="15812" y="47021"/>
                </a:cubicBezTo>
                <a:cubicBezTo>
                  <a:pt x="17801" y="47021"/>
                  <a:pt x="19777" y="46367"/>
                  <a:pt x="21547" y="44812"/>
                </a:cubicBezTo>
                <a:cubicBezTo>
                  <a:pt x="23975" y="42653"/>
                  <a:pt x="21946" y="39300"/>
                  <a:pt x="19171" y="39300"/>
                </a:cubicBezTo>
                <a:cubicBezTo>
                  <a:pt x="19049" y="39300"/>
                  <a:pt x="18926" y="39306"/>
                  <a:pt x="18801" y="39319"/>
                </a:cubicBezTo>
                <a:cubicBezTo>
                  <a:pt x="18388" y="39365"/>
                  <a:pt x="17984" y="39388"/>
                  <a:pt x="17589" y="39388"/>
                </a:cubicBezTo>
                <a:cubicBezTo>
                  <a:pt x="14923" y="39388"/>
                  <a:pt x="12695" y="38332"/>
                  <a:pt x="11161" y="35940"/>
                </a:cubicBezTo>
                <a:cubicBezTo>
                  <a:pt x="9260" y="32982"/>
                  <a:pt x="8521" y="29109"/>
                  <a:pt x="8521" y="25624"/>
                </a:cubicBezTo>
                <a:cubicBezTo>
                  <a:pt x="8521" y="19322"/>
                  <a:pt x="10915" y="11295"/>
                  <a:pt x="17322" y="8725"/>
                </a:cubicBezTo>
                <a:cubicBezTo>
                  <a:pt x="18726" y="8160"/>
                  <a:pt x="20223" y="7883"/>
                  <a:pt x="21712" y="7883"/>
                </a:cubicBezTo>
                <a:cubicBezTo>
                  <a:pt x="25603" y="7883"/>
                  <a:pt x="29435" y="9772"/>
                  <a:pt x="31370" y="13337"/>
                </a:cubicBezTo>
                <a:cubicBezTo>
                  <a:pt x="33975" y="18125"/>
                  <a:pt x="33377" y="25096"/>
                  <a:pt x="28272" y="28018"/>
                </a:cubicBezTo>
                <a:cubicBezTo>
                  <a:pt x="27423" y="28500"/>
                  <a:pt x="26418" y="28758"/>
                  <a:pt x="25433" y="28758"/>
                </a:cubicBezTo>
                <a:cubicBezTo>
                  <a:pt x="23681" y="28758"/>
                  <a:pt x="21989" y="27942"/>
                  <a:pt x="21336" y="26117"/>
                </a:cubicBezTo>
                <a:cubicBezTo>
                  <a:pt x="21024" y="25154"/>
                  <a:pt x="21146" y="21865"/>
                  <a:pt x="22141" y="21865"/>
                </a:cubicBezTo>
                <a:cubicBezTo>
                  <a:pt x="22382" y="21865"/>
                  <a:pt x="22675" y="22058"/>
                  <a:pt x="23026" y="22526"/>
                </a:cubicBezTo>
                <a:cubicBezTo>
                  <a:pt x="23689" y="23429"/>
                  <a:pt x="24767" y="23840"/>
                  <a:pt x="25861" y="23840"/>
                </a:cubicBezTo>
                <a:cubicBezTo>
                  <a:pt x="26857" y="23840"/>
                  <a:pt x="27867" y="23499"/>
                  <a:pt x="28589" y="22878"/>
                </a:cubicBezTo>
                <a:cubicBezTo>
                  <a:pt x="30314" y="21364"/>
                  <a:pt x="30208" y="19005"/>
                  <a:pt x="28941" y="17315"/>
                </a:cubicBezTo>
                <a:cubicBezTo>
                  <a:pt x="27269" y="15049"/>
                  <a:pt x="24805" y="13986"/>
                  <a:pt x="22332" y="13986"/>
                </a:cubicBezTo>
                <a:cubicBezTo>
                  <a:pt x="19388" y="13986"/>
                  <a:pt x="16433" y="15492"/>
                  <a:pt x="14788" y="18266"/>
                </a:cubicBezTo>
                <a:cubicBezTo>
                  <a:pt x="11971" y="22984"/>
                  <a:pt x="12957" y="29708"/>
                  <a:pt x="16970" y="33405"/>
                </a:cubicBezTo>
                <a:cubicBezTo>
                  <a:pt x="19323" y="35583"/>
                  <a:pt x="22361" y="36632"/>
                  <a:pt x="25421" y="36632"/>
                </a:cubicBezTo>
                <a:cubicBezTo>
                  <a:pt x="27949" y="36632"/>
                  <a:pt x="30491" y="35917"/>
                  <a:pt x="32673" y="34531"/>
                </a:cubicBezTo>
                <a:cubicBezTo>
                  <a:pt x="37355" y="31468"/>
                  <a:pt x="40348" y="26434"/>
                  <a:pt x="40735" y="20836"/>
                </a:cubicBezTo>
                <a:cubicBezTo>
                  <a:pt x="41615" y="10168"/>
                  <a:pt x="33658" y="592"/>
                  <a:pt x="22885" y="29"/>
                </a:cubicBezTo>
                <a:cubicBezTo>
                  <a:pt x="22516" y="10"/>
                  <a:pt x="22151" y="0"/>
                  <a:pt x="217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" name="Google Shape;613;p23"/>
          <p:cNvSpPr/>
          <p:nvPr/>
        </p:nvSpPr>
        <p:spPr>
          <a:xfrm>
            <a:off x="487214" y="2937476"/>
            <a:ext cx="1146994" cy="1198948"/>
          </a:xfrm>
          <a:custGeom>
            <a:avLst/>
            <a:gdLst/>
            <a:ahLst/>
            <a:cxnLst/>
            <a:rect l="l" t="t" r="r" b="b"/>
            <a:pathLst>
              <a:path w="36052" h="37685" extrusionOk="0">
                <a:moveTo>
                  <a:pt x="11649" y="1"/>
                </a:moveTo>
                <a:cubicBezTo>
                  <a:pt x="11218" y="1"/>
                  <a:pt x="10774" y="121"/>
                  <a:pt x="10351" y="392"/>
                </a:cubicBezTo>
                <a:cubicBezTo>
                  <a:pt x="7640" y="2082"/>
                  <a:pt x="6197" y="5321"/>
                  <a:pt x="5000" y="8172"/>
                </a:cubicBezTo>
                <a:cubicBezTo>
                  <a:pt x="3732" y="11024"/>
                  <a:pt x="2711" y="13981"/>
                  <a:pt x="1866" y="16974"/>
                </a:cubicBezTo>
                <a:cubicBezTo>
                  <a:pt x="493" y="22431"/>
                  <a:pt x="0" y="28733"/>
                  <a:pt x="3204" y="33662"/>
                </a:cubicBezTo>
                <a:cubicBezTo>
                  <a:pt x="4757" y="36050"/>
                  <a:pt x="7063" y="37685"/>
                  <a:pt x="9775" y="37685"/>
                </a:cubicBezTo>
                <a:cubicBezTo>
                  <a:pt x="10382" y="37685"/>
                  <a:pt x="11010" y="37603"/>
                  <a:pt x="11654" y="37429"/>
                </a:cubicBezTo>
                <a:cubicBezTo>
                  <a:pt x="14717" y="36549"/>
                  <a:pt x="17392" y="34049"/>
                  <a:pt x="19857" y="32148"/>
                </a:cubicBezTo>
                <a:cubicBezTo>
                  <a:pt x="24962" y="28170"/>
                  <a:pt x="29785" y="23875"/>
                  <a:pt x="34291" y="19262"/>
                </a:cubicBezTo>
                <a:cubicBezTo>
                  <a:pt x="36052" y="17432"/>
                  <a:pt x="35664" y="14439"/>
                  <a:pt x="33517" y="13137"/>
                </a:cubicBezTo>
                <a:cubicBezTo>
                  <a:pt x="32654" y="12626"/>
                  <a:pt x="31871" y="12397"/>
                  <a:pt x="31083" y="12397"/>
                </a:cubicBezTo>
                <a:cubicBezTo>
                  <a:pt x="30295" y="12397"/>
                  <a:pt x="29503" y="12626"/>
                  <a:pt x="28623" y="13031"/>
                </a:cubicBezTo>
                <a:cubicBezTo>
                  <a:pt x="27637" y="13524"/>
                  <a:pt x="26968" y="14510"/>
                  <a:pt x="26863" y="15601"/>
                </a:cubicBezTo>
                <a:cubicBezTo>
                  <a:pt x="23941" y="18488"/>
                  <a:pt x="20913" y="21234"/>
                  <a:pt x="17744" y="23839"/>
                </a:cubicBezTo>
                <a:cubicBezTo>
                  <a:pt x="15914" y="25353"/>
                  <a:pt x="14083" y="26797"/>
                  <a:pt x="12146" y="28170"/>
                </a:cubicBezTo>
                <a:cubicBezTo>
                  <a:pt x="11407" y="28698"/>
                  <a:pt x="10668" y="29156"/>
                  <a:pt x="9893" y="29648"/>
                </a:cubicBezTo>
                <a:cubicBezTo>
                  <a:pt x="9858" y="29578"/>
                  <a:pt x="9823" y="29508"/>
                  <a:pt x="9788" y="29402"/>
                </a:cubicBezTo>
                <a:cubicBezTo>
                  <a:pt x="9647" y="29050"/>
                  <a:pt x="9365" y="28698"/>
                  <a:pt x="9224" y="28311"/>
                </a:cubicBezTo>
                <a:cubicBezTo>
                  <a:pt x="7816" y="24720"/>
                  <a:pt x="9013" y="20530"/>
                  <a:pt x="10034" y="17009"/>
                </a:cubicBezTo>
                <a:cubicBezTo>
                  <a:pt x="10738" y="14580"/>
                  <a:pt x="11583" y="12221"/>
                  <a:pt x="12463" y="9827"/>
                </a:cubicBezTo>
                <a:cubicBezTo>
                  <a:pt x="13308" y="7539"/>
                  <a:pt x="14470" y="5145"/>
                  <a:pt x="14329" y="2645"/>
                </a:cubicBezTo>
                <a:cubicBezTo>
                  <a:pt x="14249" y="1201"/>
                  <a:pt x="13011" y="1"/>
                  <a:pt x="1164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" name="Google Shape;614;p23"/>
          <p:cNvSpPr/>
          <p:nvPr/>
        </p:nvSpPr>
        <p:spPr>
          <a:xfrm>
            <a:off x="-251376" y="4170438"/>
            <a:ext cx="1792934" cy="1450064"/>
          </a:xfrm>
          <a:custGeom>
            <a:avLst/>
            <a:gdLst/>
            <a:ahLst/>
            <a:cxnLst/>
            <a:rect l="l" t="t" r="r" b="b"/>
            <a:pathLst>
              <a:path w="56355" h="45578" extrusionOk="0">
                <a:moveTo>
                  <a:pt x="27284" y="0"/>
                </a:moveTo>
                <a:cubicBezTo>
                  <a:pt x="25585" y="0"/>
                  <a:pt x="23832" y="1120"/>
                  <a:pt x="23448" y="2836"/>
                </a:cubicBezTo>
                <a:cubicBezTo>
                  <a:pt x="22216" y="8539"/>
                  <a:pt x="21406" y="14349"/>
                  <a:pt x="20490" y="20122"/>
                </a:cubicBezTo>
                <a:cubicBezTo>
                  <a:pt x="20068" y="22763"/>
                  <a:pt x="19716" y="25439"/>
                  <a:pt x="19329" y="28114"/>
                </a:cubicBezTo>
                <a:cubicBezTo>
                  <a:pt x="18906" y="26636"/>
                  <a:pt x="18413" y="25157"/>
                  <a:pt x="17991" y="23678"/>
                </a:cubicBezTo>
                <a:cubicBezTo>
                  <a:pt x="16618" y="18925"/>
                  <a:pt x="15702" y="13961"/>
                  <a:pt x="14224" y="9244"/>
                </a:cubicBezTo>
                <a:cubicBezTo>
                  <a:pt x="13742" y="7573"/>
                  <a:pt x="12205" y="6430"/>
                  <a:pt x="10495" y="6430"/>
                </a:cubicBezTo>
                <a:cubicBezTo>
                  <a:pt x="10331" y="6430"/>
                  <a:pt x="10165" y="6441"/>
                  <a:pt x="9999" y="6462"/>
                </a:cubicBezTo>
                <a:cubicBezTo>
                  <a:pt x="8309" y="6744"/>
                  <a:pt x="6408" y="8328"/>
                  <a:pt x="6654" y="10265"/>
                </a:cubicBezTo>
                <a:cubicBezTo>
                  <a:pt x="7323" y="15475"/>
                  <a:pt x="9013" y="20721"/>
                  <a:pt x="10738" y="25650"/>
                </a:cubicBezTo>
                <a:cubicBezTo>
                  <a:pt x="11583" y="28044"/>
                  <a:pt x="12463" y="30403"/>
                  <a:pt x="13484" y="32691"/>
                </a:cubicBezTo>
                <a:cubicBezTo>
                  <a:pt x="13590" y="32973"/>
                  <a:pt x="13731" y="33255"/>
                  <a:pt x="13872" y="33536"/>
                </a:cubicBezTo>
                <a:cubicBezTo>
                  <a:pt x="12921" y="32797"/>
                  <a:pt x="12076" y="31952"/>
                  <a:pt x="11372" y="31001"/>
                </a:cubicBezTo>
                <a:cubicBezTo>
                  <a:pt x="8555" y="27375"/>
                  <a:pt x="7077" y="23009"/>
                  <a:pt x="4014" y="19559"/>
                </a:cubicBezTo>
                <a:cubicBezTo>
                  <a:pt x="3623" y="19114"/>
                  <a:pt x="3166" y="18927"/>
                  <a:pt x="2715" y="18927"/>
                </a:cubicBezTo>
                <a:cubicBezTo>
                  <a:pt x="1702" y="18927"/>
                  <a:pt x="720" y="19871"/>
                  <a:pt x="599" y="20967"/>
                </a:cubicBezTo>
                <a:cubicBezTo>
                  <a:pt x="0" y="26530"/>
                  <a:pt x="2605" y="32198"/>
                  <a:pt x="5950" y="36458"/>
                </a:cubicBezTo>
                <a:cubicBezTo>
                  <a:pt x="9717" y="41282"/>
                  <a:pt x="15139" y="44063"/>
                  <a:pt x="21124" y="45049"/>
                </a:cubicBezTo>
                <a:cubicBezTo>
                  <a:pt x="23252" y="45400"/>
                  <a:pt x="25468" y="45578"/>
                  <a:pt x="27719" y="45578"/>
                </a:cubicBezTo>
                <a:cubicBezTo>
                  <a:pt x="37203" y="45578"/>
                  <a:pt x="47294" y="42426"/>
                  <a:pt x="53866" y="35825"/>
                </a:cubicBezTo>
                <a:cubicBezTo>
                  <a:pt x="56354" y="33308"/>
                  <a:pt x="54088" y="29032"/>
                  <a:pt x="51150" y="29032"/>
                </a:cubicBezTo>
                <a:cubicBezTo>
                  <a:pt x="50513" y="29032"/>
                  <a:pt x="49843" y="29234"/>
                  <a:pt x="49184" y="29699"/>
                </a:cubicBezTo>
                <a:cubicBezTo>
                  <a:pt x="45241" y="32480"/>
                  <a:pt x="41579" y="35015"/>
                  <a:pt x="36862" y="36423"/>
                </a:cubicBezTo>
                <a:cubicBezTo>
                  <a:pt x="35383" y="36846"/>
                  <a:pt x="33869" y="37198"/>
                  <a:pt x="32355" y="37444"/>
                </a:cubicBezTo>
                <a:cubicBezTo>
                  <a:pt x="33763" y="35860"/>
                  <a:pt x="35172" y="34276"/>
                  <a:pt x="36545" y="32656"/>
                </a:cubicBezTo>
                <a:cubicBezTo>
                  <a:pt x="40065" y="28502"/>
                  <a:pt x="43480" y="24242"/>
                  <a:pt x="46790" y="19946"/>
                </a:cubicBezTo>
                <a:cubicBezTo>
                  <a:pt x="48092" y="18256"/>
                  <a:pt x="47071" y="15546"/>
                  <a:pt x="45381" y="14560"/>
                </a:cubicBezTo>
                <a:cubicBezTo>
                  <a:pt x="44751" y="14195"/>
                  <a:pt x="44113" y="14031"/>
                  <a:pt x="43496" y="14031"/>
                </a:cubicBezTo>
                <a:cubicBezTo>
                  <a:pt x="42149" y="14031"/>
                  <a:pt x="40899" y="14809"/>
                  <a:pt x="40030" y="15968"/>
                </a:cubicBezTo>
                <a:cubicBezTo>
                  <a:pt x="36967" y="20017"/>
                  <a:pt x="33834" y="24030"/>
                  <a:pt x="30665" y="27974"/>
                </a:cubicBezTo>
                <a:cubicBezTo>
                  <a:pt x="29116" y="29945"/>
                  <a:pt x="27532" y="31881"/>
                  <a:pt x="25983" y="33818"/>
                </a:cubicBezTo>
                <a:lnTo>
                  <a:pt x="25912" y="33923"/>
                </a:lnTo>
                <a:cubicBezTo>
                  <a:pt x="26123" y="32656"/>
                  <a:pt x="26300" y="31389"/>
                  <a:pt x="26511" y="30121"/>
                </a:cubicBezTo>
                <a:cubicBezTo>
                  <a:pt x="26968" y="27340"/>
                  <a:pt x="27461" y="24523"/>
                  <a:pt x="27954" y="21742"/>
                </a:cubicBezTo>
                <a:cubicBezTo>
                  <a:pt x="28905" y="16109"/>
                  <a:pt x="30102" y="10546"/>
                  <a:pt x="30982" y="4913"/>
                </a:cubicBezTo>
                <a:cubicBezTo>
                  <a:pt x="31299" y="2836"/>
                  <a:pt x="30454" y="724"/>
                  <a:pt x="28236" y="125"/>
                </a:cubicBezTo>
                <a:cubicBezTo>
                  <a:pt x="27927" y="41"/>
                  <a:pt x="27606" y="0"/>
                  <a:pt x="2728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790;p3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-26" y="3849"/>
            <a:ext cx="9144002" cy="5135802"/>
          </a:xfrm>
          <a:prstGeom prst="rect">
            <a:avLst/>
          </a:prstGeom>
        </p:spPr>
      </p:pic>
      <p:sp>
        <p:nvSpPr>
          <p:cNvPr id="28" name="Google Shape;798;p30"/>
          <p:cNvSpPr/>
          <p:nvPr/>
        </p:nvSpPr>
        <p:spPr>
          <a:xfrm>
            <a:off x="508050" y="388800"/>
            <a:ext cx="8127900" cy="4365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9" name="Google Shape;799;p30"/>
          <p:cNvGrpSpPr/>
          <p:nvPr/>
        </p:nvGrpSpPr>
        <p:grpSpPr>
          <a:xfrm flipH="1">
            <a:off x="-440437" y="2064375"/>
            <a:ext cx="4363907" cy="4159408"/>
            <a:chOff x="-29117" y="710311"/>
            <a:chExt cx="4753193" cy="4530451"/>
          </a:xfrm>
        </p:grpSpPr>
        <p:grpSp>
          <p:nvGrpSpPr>
            <p:cNvPr id="30" name="Google Shape;800;p30"/>
            <p:cNvGrpSpPr/>
            <p:nvPr/>
          </p:nvGrpSpPr>
          <p:grpSpPr>
            <a:xfrm>
              <a:off x="187574" y="710367"/>
              <a:ext cx="4097013" cy="4530395"/>
              <a:chOff x="187563" y="126357"/>
              <a:chExt cx="4097013" cy="5143500"/>
            </a:xfrm>
          </p:grpSpPr>
          <p:cxnSp>
            <p:nvCxnSpPr>
              <p:cNvPr id="40" name="Google Shape;801;p30"/>
              <p:cNvCxnSpPr/>
              <p:nvPr/>
            </p:nvCxnSpPr>
            <p:spPr>
              <a:xfrm>
                <a:off x="187563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" name="Google Shape;802;p30"/>
              <p:cNvCxnSpPr/>
              <p:nvPr/>
            </p:nvCxnSpPr>
            <p:spPr>
              <a:xfrm>
                <a:off x="770022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" name="Google Shape;803;p30"/>
              <p:cNvCxnSpPr/>
              <p:nvPr/>
            </p:nvCxnSpPr>
            <p:spPr>
              <a:xfrm>
                <a:off x="1352478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" name="Google Shape;804;p30"/>
              <p:cNvCxnSpPr/>
              <p:nvPr/>
            </p:nvCxnSpPr>
            <p:spPr>
              <a:xfrm>
                <a:off x="1944828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" name="Google Shape;805;p30"/>
              <p:cNvCxnSpPr/>
              <p:nvPr/>
            </p:nvCxnSpPr>
            <p:spPr>
              <a:xfrm>
                <a:off x="2527310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" name="Google Shape;806;p30"/>
              <p:cNvCxnSpPr/>
              <p:nvPr/>
            </p:nvCxnSpPr>
            <p:spPr>
              <a:xfrm>
                <a:off x="3109770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" name="Google Shape;807;p30"/>
              <p:cNvCxnSpPr/>
              <p:nvPr/>
            </p:nvCxnSpPr>
            <p:spPr>
              <a:xfrm>
                <a:off x="3692225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" name="Google Shape;808;p30"/>
              <p:cNvCxnSpPr/>
              <p:nvPr/>
            </p:nvCxnSpPr>
            <p:spPr>
              <a:xfrm>
                <a:off x="4284575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1" name="Google Shape;809;p30"/>
            <p:cNvGrpSpPr/>
            <p:nvPr/>
          </p:nvGrpSpPr>
          <p:grpSpPr>
            <a:xfrm rot="-5400000">
              <a:off x="298968" y="382226"/>
              <a:ext cx="4097024" cy="4753193"/>
              <a:chOff x="187563" y="-119725"/>
              <a:chExt cx="4097024" cy="5396450"/>
            </a:xfrm>
          </p:grpSpPr>
          <p:cxnSp>
            <p:nvCxnSpPr>
              <p:cNvPr id="32" name="Google Shape;810;p30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" name="Google Shape;811;p30"/>
              <p:cNvCxnSpPr/>
              <p:nvPr/>
            </p:nvCxnSpPr>
            <p:spPr>
              <a:xfrm>
                <a:off x="770022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" name="Google Shape;812;p30"/>
              <p:cNvCxnSpPr/>
              <p:nvPr/>
            </p:nvCxnSpPr>
            <p:spPr>
              <a:xfrm>
                <a:off x="1352478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" name="Google Shape;813;p30"/>
              <p:cNvCxnSpPr/>
              <p:nvPr/>
            </p:nvCxnSpPr>
            <p:spPr>
              <a:xfrm>
                <a:off x="1944828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" name="Google Shape;814;p30"/>
              <p:cNvCxnSpPr/>
              <p:nvPr/>
            </p:nvCxnSpPr>
            <p:spPr>
              <a:xfrm>
                <a:off x="2527310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" name="Google Shape;815;p30"/>
              <p:cNvCxnSpPr/>
              <p:nvPr/>
            </p:nvCxnSpPr>
            <p:spPr>
              <a:xfrm>
                <a:off x="3109770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816;p30"/>
              <p:cNvCxnSpPr/>
              <p:nvPr/>
            </p:nvCxnSpPr>
            <p:spPr>
              <a:xfrm>
                <a:off x="3692225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" name="Google Shape;817;p30"/>
              <p:cNvCxnSpPr/>
              <p:nvPr/>
            </p:nvCxnSpPr>
            <p:spPr>
              <a:xfrm rot="5400000">
                <a:off x="1703236" y="2695375"/>
                <a:ext cx="5162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8" name="Google Shape;818;p30"/>
          <p:cNvSpPr/>
          <p:nvPr/>
        </p:nvSpPr>
        <p:spPr>
          <a:xfrm flipH="1">
            <a:off x="2102549" y="2142385"/>
            <a:ext cx="978634" cy="668322"/>
          </a:xfrm>
          <a:custGeom>
            <a:avLst/>
            <a:gdLst/>
            <a:ahLst/>
            <a:cxnLst/>
            <a:rect l="l" t="t" r="r" b="b"/>
            <a:pathLst>
              <a:path w="30736" h="20990" extrusionOk="0">
                <a:moveTo>
                  <a:pt x="15672" y="1"/>
                </a:moveTo>
                <a:cubicBezTo>
                  <a:pt x="12903" y="1"/>
                  <a:pt x="10164" y="826"/>
                  <a:pt x="7746" y="2215"/>
                </a:cubicBezTo>
                <a:cubicBezTo>
                  <a:pt x="4577" y="4011"/>
                  <a:pt x="0" y="7496"/>
                  <a:pt x="1056" y="11616"/>
                </a:cubicBezTo>
                <a:cubicBezTo>
                  <a:pt x="1519" y="13349"/>
                  <a:pt x="2961" y="14187"/>
                  <a:pt x="4449" y="14187"/>
                </a:cubicBezTo>
                <a:cubicBezTo>
                  <a:pt x="5681" y="14187"/>
                  <a:pt x="6945" y="13612"/>
                  <a:pt x="7710" y="12496"/>
                </a:cubicBezTo>
                <a:cubicBezTo>
                  <a:pt x="9328" y="10116"/>
                  <a:pt x="12479" y="7895"/>
                  <a:pt x="15536" y="7895"/>
                </a:cubicBezTo>
                <a:cubicBezTo>
                  <a:pt x="16006" y="7895"/>
                  <a:pt x="16475" y="7947"/>
                  <a:pt x="16935" y="8060"/>
                </a:cubicBezTo>
                <a:cubicBezTo>
                  <a:pt x="20526" y="8940"/>
                  <a:pt x="22004" y="12742"/>
                  <a:pt x="21124" y="16087"/>
                </a:cubicBezTo>
                <a:cubicBezTo>
                  <a:pt x="20318" y="19055"/>
                  <a:pt x="22769" y="20989"/>
                  <a:pt x="25130" y="20989"/>
                </a:cubicBezTo>
                <a:cubicBezTo>
                  <a:pt x="26690" y="20989"/>
                  <a:pt x="28211" y="20146"/>
                  <a:pt x="28729" y="18199"/>
                </a:cubicBezTo>
                <a:cubicBezTo>
                  <a:pt x="30736" y="10595"/>
                  <a:pt x="26616" y="2251"/>
                  <a:pt x="18730" y="350"/>
                </a:cubicBezTo>
                <a:cubicBezTo>
                  <a:pt x="17716" y="113"/>
                  <a:pt x="16692" y="1"/>
                  <a:pt x="1567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" name="Google Shape;819;p30"/>
          <p:cNvSpPr/>
          <p:nvPr/>
        </p:nvSpPr>
        <p:spPr>
          <a:xfrm flipH="1">
            <a:off x="754917" y="2610565"/>
            <a:ext cx="1313872" cy="1290554"/>
          </a:xfrm>
          <a:custGeom>
            <a:avLst/>
            <a:gdLst/>
            <a:ahLst/>
            <a:cxnLst/>
            <a:rect l="l" t="t" r="r" b="b"/>
            <a:pathLst>
              <a:path w="27215" h="26732" extrusionOk="0">
                <a:moveTo>
                  <a:pt x="10562" y="0"/>
                </a:moveTo>
                <a:cubicBezTo>
                  <a:pt x="9498" y="0"/>
                  <a:pt x="8438" y="331"/>
                  <a:pt x="7534" y="1059"/>
                </a:cubicBezTo>
                <a:cubicBezTo>
                  <a:pt x="5387" y="2855"/>
                  <a:pt x="4824" y="5918"/>
                  <a:pt x="6126" y="8382"/>
                </a:cubicBezTo>
                <a:cubicBezTo>
                  <a:pt x="6232" y="8594"/>
                  <a:pt x="6373" y="8840"/>
                  <a:pt x="6514" y="9051"/>
                </a:cubicBezTo>
                <a:cubicBezTo>
                  <a:pt x="3063" y="10600"/>
                  <a:pt x="0" y="12889"/>
                  <a:pt x="810" y="16304"/>
                </a:cubicBezTo>
                <a:cubicBezTo>
                  <a:pt x="1460" y="19084"/>
                  <a:pt x="3394" y="20043"/>
                  <a:pt x="5693" y="20043"/>
                </a:cubicBezTo>
                <a:cubicBezTo>
                  <a:pt x="6510" y="20043"/>
                  <a:pt x="7372" y="19922"/>
                  <a:pt x="8239" y="19719"/>
                </a:cubicBezTo>
                <a:cubicBezTo>
                  <a:pt x="8274" y="21127"/>
                  <a:pt x="8379" y="22500"/>
                  <a:pt x="8626" y="23873"/>
                </a:cubicBezTo>
                <a:cubicBezTo>
                  <a:pt x="8904" y="25692"/>
                  <a:pt x="10740" y="26732"/>
                  <a:pt x="12484" y="26732"/>
                </a:cubicBezTo>
                <a:cubicBezTo>
                  <a:pt x="13171" y="26732"/>
                  <a:pt x="13843" y="26570"/>
                  <a:pt x="14400" y="26232"/>
                </a:cubicBezTo>
                <a:cubicBezTo>
                  <a:pt x="16125" y="25211"/>
                  <a:pt x="17428" y="23592"/>
                  <a:pt x="18132" y="21726"/>
                </a:cubicBezTo>
                <a:cubicBezTo>
                  <a:pt x="19353" y="22214"/>
                  <a:pt x="20591" y="22538"/>
                  <a:pt x="21749" y="22538"/>
                </a:cubicBezTo>
                <a:cubicBezTo>
                  <a:pt x="23430" y="22538"/>
                  <a:pt x="24941" y="21856"/>
                  <a:pt x="25983" y="20001"/>
                </a:cubicBezTo>
                <a:cubicBezTo>
                  <a:pt x="27215" y="17818"/>
                  <a:pt x="26405" y="15072"/>
                  <a:pt x="24645" y="13417"/>
                </a:cubicBezTo>
                <a:cubicBezTo>
                  <a:pt x="24117" y="12959"/>
                  <a:pt x="23553" y="12572"/>
                  <a:pt x="22920" y="12255"/>
                </a:cubicBezTo>
                <a:cubicBezTo>
                  <a:pt x="25032" y="8946"/>
                  <a:pt x="26546" y="5143"/>
                  <a:pt x="22744" y="2890"/>
                </a:cubicBezTo>
                <a:cubicBezTo>
                  <a:pt x="21914" y="2414"/>
                  <a:pt x="21088" y="2205"/>
                  <a:pt x="20288" y="2205"/>
                </a:cubicBezTo>
                <a:cubicBezTo>
                  <a:pt x="18782" y="2205"/>
                  <a:pt x="17368" y="2948"/>
                  <a:pt x="16195" y="4052"/>
                </a:cubicBezTo>
                <a:cubicBezTo>
                  <a:pt x="15808" y="3242"/>
                  <a:pt x="15280" y="2468"/>
                  <a:pt x="14681" y="1799"/>
                </a:cubicBezTo>
                <a:cubicBezTo>
                  <a:pt x="13588" y="664"/>
                  <a:pt x="12070" y="0"/>
                  <a:pt x="105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" name="Google Shape;820;p30"/>
          <p:cNvSpPr/>
          <p:nvPr/>
        </p:nvSpPr>
        <p:spPr>
          <a:xfrm flipH="1">
            <a:off x="1451128" y="3109947"/>
            <a:ext cx="2437495" cy="1971476"/>
          </a:xfrm>
          <a:custGeom>
            <a:avLst/>
            <a:gdLst/>
            <a:ahLst/>
            <a:cxnLst/>
            <a:rect l="l" t="t" r="r" b="b"/>
            <a:pathLst>
              <a:path w="56355" h="45578" extrusionOk="0">
                <a:moveTo>
                  <a:pt x="27284" y="0"/>
                </a:moveTo>
                <a:cubicBezTo>
                  <a:pt x="25585" y="0"/>
                  <a:pt x="23832" y="1120"/>
                  <a:pt x="23448" y="2836"/>
                </a:cubicBezTo>
                <a:cubicBezTo>
                  <a:pt x="22216" y="8539"/>
                  <a:pt x="21406" y="14349"/>
                  <a:pt x="20490" y="20122"/>
                </a:cubicBezTo>
                <a:cubicBezTo>
                  <a:pt x="20068" y="22763"/>
                  <a:pt x="19716" y="25439"/>
                  <a:pt x="19329" y="28114"/>
                </a:cubicBezTo>
                <a:cubicBezTo>
                  <a:pt x="18906" y="26636"/>
                  <a:pt x="18413" y="25157"/>
                  <a:pt x="17991" y="23678"/>
                </a:cubicBezTo>
                <a:cubicBezTo>
                  <a:pt x="16618" y="18925"/>
                  <a:pt x="15702" y="13961"/>
                  <a:pt x="14224" y="9244"/>
                </a:cubicBezTo>
                <a:cubicBezTo>
                  <a:pt x="13742" y="7573"/>
                  <a:pt x="12205" y="6430"/>
                  <a:pt x="10495" y="6430"/>
                </a:cubicBezTo>
                <a:cubicBezTo>
                  <a:pt x="10331" y="6430"/>
                  <a:pt x="10165" y="6441"/>
                  <a:pt x="9999" y="6462"/>
                </a:cubicBezTo>
                <a:cubicBezTo>
                  <a:pt x="8309" y="6744"/>
                  <a:pt x="6408" y="8328"/>
                  <a:pt x="6654" y="10265"/>
                </a:cubicBezTo>
                <a:cubicBezTo>
                  <a:pt x="7323" y="15475"/>
                  <a:pt x="9013" y="20721"/>
                  <a:pt x="10738" y="25650"/>
                </a:cubicBezTo>
                <a:cubicBezTo>
                  <a:pt x="11583" y="28044"/>
                  <a:pt x="12463" y="30403"/>
                  <a:pt x="13484" y="32691"/>
                </a:cubicBezTo>
                <a:cubicBezTo>
                  <a:pt x="13590" y="32973"/>
                  <a:pt x="13731" y="33255"/>
                  <a:pt x="13872" y="33536"/>
                </a:cubicBezTo>
                <a:cubicBezTo>
                  <a:pt x="12921" y="32797"/>
                  <a:pt x="12076" y="31952"/>
                  <a:pt x="11372" y="31001"/>
                </a:cubicBezTo>
                <a:cubicBezTo>
                  <a:pt x="8555" y="27375"/>
                  <a:pt x="7077" y="23009"/>
                  <a:pt x="4014" y="19559"/>
                </a:cubicBezTo>
                <a:cubicBezTo>
                  <a:pt x="3623" y="19114"/>
                  <a:pt x="3166" y="18927"/>
                  <a:pt x="2715" y="18927"/>
                </a:cubicBezTo>
                <a:cubicBezTo>
                  <a:pt x="1702" y="18927"/>
                  <a:pt x="720" y="19871"/>
                  <a:pt x="599" y="20967"/>
                </a:cubicBezTo>
                <a:cubicBezTo>
                  <a:pt x="0" y="26530"/>
                  <a:pt x="2605" y="32198"/>
                  <a:pt x="5950" y="36458"/>
                </a:cubicBezTo>
                <a:cubicBezTo>
                  <a:pt x="9717" y="41282"/>
                  <a:pt x="15139" y="44063"/>
                  <a:pt x="21124" y="45049"/>
                </a:cubicBezTo>
                <a:cubicBezTo>
                  <a:pt x="23252" y="45400"/>
                  <a:pt x="25468" y="45578"/>
                  <a:pt x="27719" y="45578"/>
                </a:cubicBezTo>
                <a:cubicBezTo>
                  <a:pt x="37203" y="45578"/>
                  <a:pt x="47294" y="42426"/>
                  <a:pt x="53866" y="35825"/>
                </a:cubicBezTo>
                <a:cubicBezTo>
                  <a:pt x="56354" y="33308"/>
                  <a:pt x="54088" y="29032"/>
                  <a:pt x="51150" y="29032"/>
                </a:cubicBezTo>
                <a:cubicBezTo>
                  <a:pt x="50513" y="29032"/>
                  <a:pt x="49843" y="29234"/>
                  <a:pt x="49184" y="29699"/>
                </a:cubicBezTo>
                <a:cubicBezTo>
                  <a:pt x="45241" y="32480"/>
                  <a:pt x="41579" y="35015"/>
                  <a:pt x="36862" y="36423"/>
                </a:cubicBezTo>
                <a:cubicBezTo>
                  <a:pt x="35383" y="36846"/>
                  <a:pt x="33869" y="37198"/>
                  <a:pt x="32355" y="37444"/>
                </a:cubicBezTo>
                <a:cubicBezTo>
                  <a:pt x="33763" y="35860"/>
                  <a:pt x="35172" y="34276"/>
                  <a:pt x="36545" y="32656"/>
                </a:cubicBezTo>
                <a:cubicBezTo>
                  <a:pt x="40065" y="28502"/>
                  <a:pt x="43480" y="24242"/>
                  <a:pt x="46790" y="19946"/>
                </a:cubicBezTo>
                <a:cubicBezTo>
                  <a:pt x="48092" y="18256"/>
                  <a:pt x="47071" y="15546"/>
                  <a:pt x="45381" y="14560"/>
                </a:cubicBezTo>
                <a:cubicBezTo>
                  <a:pt x="44751" y="14195"/>
                  <a:pt x="44113" y="14031"/>
                  <a:pt x="43496" y="14031"/>
                </a:cubicBezTo>
                <a:cubicBezTo>
                  <a:pt x="42149" y="14031"/>
                  <a:pt x="40899" y="14809"/>
                  <a:pt x="40030" y="15968"/>
                </a:cubicBezTo>
                <a:cubicBezTo>
                  <a:pt x="36967" y="20017"/>
                  <a:pt x="33834" y="24030"/>
                  <a:pt x="30665" y="27974"/>
                </a:cubicBezTo>
                <a:cubicBezTo>
                  <a:pt x="29116" y="29945"/>
                  <a:pt x="27532" y="31881"/>
                  <a:pt x="25983" y="33818"/>
                </a:cubicBezTo>
                <a:lnTo>
                  <a:pt x="25912" y="33923"/>
                </a:lnTo>
                <a:cubicBezTo>
                  <a:pt x="26123" y="32656"/>
                  <a:pt x="26300" y="31389"/>
                  <a:pt x="26511" y="30121"/>
                </a:cubicBezTo>
                <a:cubicBezTo>
                  <a:pt x="26968" y="27340"/>
                  <a:pt x="27461" y="24523"/>
                  <a:pt x="27954" y="21742"/>
                </a:cubicBezTo>
                <a:cubicBezTo>
                  <a:pt x="28905" y="16109"/>
                  <a:pt x="30102" y="10546"/>
                  <a:pt x="30982" y="4913"/>
                </a:cubicBezTo>
                <a:cubicBezTo>
                  <a:pt x="31299" y="2836"/>
                  <a:pt x="30454" y="724"/>
                  <a:pt x="28236" y="125"/>
                </a:cubicBezTo>
                <a:cubicBezTo>
                  <a:pt x="27927" y="41"/>
                  <a:pt x="27606" y="0"/>
                  <a:pt x="272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92" name="Google Shape;1092;p49"/>
          <p:cNvSpPr/>
          <p:nvPr/>
        </p:nvSpPr>
        <p:spPr>
          <a:xfrm flipH="1">
            <a:off x="7427216" y="1542523"/>
            <a:ext cx="667060" cy="615954"/>
          </a:xfrm>
          <a:custGeom>
            <a:avLst/>
            <a:gdLst/>
            <a:ahLst/>
            <a:cxnLst/>
            <a:rect l="l" t="t" r="r" b="b"/>
            <a:pathLst>
              <a:path w="40136" h="37061" extrusionOk="0">
                <a:moveTo>
                  <a:pt x="22673" y="32801"/>
                </a:moveTo>
                <a:lnTo>
                  <a:pt x="22673" y="32801"/>
                </a:lnTo>
                <a:cubicBezTo>
                  <a:pt x="21775" y="33039"/>
                  <a:pt x="20878" y="33158"/>
                  <a:pt x="19980" y="33158"/>
                </a:cubicBezTo>
                <a:cubicBezTo>
                  <a:pt x="19681" y="33158"/>
                  <a:pt x="19381" y="33144"/>
                  <a:pt x="19082" y="33118"/>
                </a:cubicBezTo>
                <a:cubicBezTo>
                  <a:pt x="18871" y="33083"/>
                  <a:pt x="18695" y="33083"/>
                  <a:pt x="18484" y="33048"/>
                </a:cubicBezTo>
                <a:cubicBezTo>
                  <a:pt x="18519" y="33012"/>
                  <a:pt x="18554" y="32977"/>
                  <a:pt x="18589" y="32942"/>
                </a:cubicBezTo>
                <a:cubicBezTo>
                  <a:pt x="19162" y="33003"/>
                  <a:pt x="19735" y="33041"/>
                  <a:pt x="20308" y="33041"/>
                </a:cubicBezTo>
                <a:cubicBezTo>
                  <a:pt x="20721" y="33041"/>
                  <a:pt x="21134" y="33021"/>
                  <a:pt x="21547" y="32977"/>
                </a:cubicBezTo>
                <a:cubicBezTo>
                  <a:pt x="21899" y="32942"/>
                  <a:pt x="22286" y="32872"/>
                  <a:pt x="22673" y="32801"/>
                </a:cubicBezTo>
                <a:close/>
                <a:moveTo>
                  <a:pt x="20059" y="0"/>
                </a:moveTo>
                <a:cubicBezTo>
                  <a:pt x="14306" y="0"/>
                  <a:pt x="8618" y="2436"/>
                  <a:pt x="5035" y="7030"/>
                </a:cubicBezTo>
                <a:cubicBezTo>
                  <a:pt x="1092" y="12100"/>
                  <a:pt x="0" y="19211"/>
                  <a:pt x="2887" y="25021"/>
                </a:cubicBezTo>
                <a:cubicBezTo>
                  <a:pt x="3415" y="26112"/>
                  <a:pt x="4084" y="27098"/>
                  <a:pt x="4823" y="28013"/>
                </a:cubicBezTo>
                <a:cubicBezTo>
                  <a:pt x="7640" y="32414"/>
                  <a:pt x="12146" y="35864"/>
                  <a:pt x="17287" y="36815"/>
                </a:cubicBezTo>
                <a:cubicBezTo>
                  <a:pt x="18187" y="36981"/>
                  <a:pt x="19070" y="37060"/>
                  <a:pt x="19933" y="37060"/>
                </a:cubicBezTo>
                <a:cubicBezTo>
                  <a:pt x="25655" y="37060"/>
                  <a:pt x="30532" y="33592"/>
                  <a:pt x="34080" y="29034"/>
                </a:cubicBezTo>
                <a:cubicBezTo>
                  <a:pt x="38164" y="23718"/>
                  <a:pt x="40136" y="16888"/>
                  <a:pt x="37249" y="10586"/>
                </a:cubicBezTo>
                <a:cubicBezTo>
                  <a:pt x="34643" y="4847"/>
                  <a:pt x="28799" y="939"/>
                  <a:pt x="22638" y="165"/>
                </a:cubicBezTo>
                <a:cubicBezTo>
                  <a:pt x="21781" y="55"/>
                  <a:pt x="20919" y="0"/>
                  <a:pt x="200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93" name="Google Shape;1093;p49"/>
          <p:cNvSpPr/>
          <p:nvPr/>
        </p:nvSpPr>
        <p:spPr>
          <a:xfrm flipH="1">
            <a:off x="7427216" y="2563098"/>
            <a:ext cx="667060" cy="615954"/>
          </a:xfrm>
          <a:custGeom>
            <a:avLst/>
            <a:gdLst/>
            <a:ahLst/>
            <a:cxnLst/>
            <a:rect l="l" t="t" r="r" b="b"/>
            <a:pathLst>
              <a:path w="40136" h="37061" extrusionOk="0">
                <a:moveTo>
                  <a:pt x="22673" y="32801"/>
                </a:moveTo>
                <a:lnTo>
                  <a:pt x="22673" y="32801"/>
                </a:lnTo>
                <a:cubicBezTo>
                  <a:pt x="21775" y="33039"/>
                  <a:pt x="20878" y="33158"/>
                  <a:pt x="19980" y="33158"/>
                </a:cubicBezTo>
                <a:cubicBezTo>
                  <a:pt x="19681" y="33158"/>
                  <a:pt x="19381" y="33144"/>
                  <a:pt x="19082" y="33118"/>
                </a:cubicBezTo>
                <a:cubicBezTo>
                  <a:pt x="18871" y="33083"/>
                  <a:pt x="18695" y="33083"/>
                  <a:pt x="18484" y="33048"/>
                </a:cubicBezTo>
                <a:cubicBezTo>
                  <a:pt x="18519" y="33012"/>
                  <a:pt x="18554" y="32977"/>
                  <a:pt x="18589" y="32942"/>
                </a:cubicBezTo>
                <a:cubicBezTo>
                  <a:pt x="19162" y="33003"/>
                  <a:pt x="19735" y="33041"/>
                  <a:pt x="20308" y="33041"/>
                </a:cubicBezTo>
                <a:cubicBezTo>
                  <a:pt x="20721" y="33041"/>
                  <a:pt x="21134" y="33021"/>
                  <a:pt x="21547" y="32977"/>
                </a:cubicBezTo>
                <a:cubicBezTo>
                  <a:pt x="21899" y="32942"/>
                  <a:pt x="22286" y="32872"/>
                  <a:pt x="22673" y="32801"/>
                </a:cubicBezTo>
                <a:close/>
                <a:moveTo>
                  <a:pt x="20059" y="0"/>
                </a:moveTo>
                <a:cubicBezTo>
                  <a:pt x="14306" y="0"/>
                  <a:pt x="8618" y="2436"/>
                  <a:pt x="5035" y="7030"/>
                </a:cubicBezTo>
                <a:cubicBezTo>
                  <a:pt x="1092" y="12100"/>
                  <a:pt x="0" y="19211"/>
                  <a:pt x="2887" y="25021"/>
                </a:cubicBezTo>
                <a:cubicBezTo>
                  <a:pt x="3415" y="26112"/>
                  <a:pt x="4084" y="27098"/>
                  <a:pt x="4823" y="28013"/>
                </a:cubicBezTo>
                <a:cubicBezTo>
                  <a:pt x="7640" y="32414"/>
                  <a:pt x="12146" y="35864"/>
                  <a:pt x="17287" y="36815"/>
                </a:cubicBezTo>
                <a:cubicBezTo>
                  <a:pt x="18187" y="36981"/>
                  <a:pt x="19070" y="37060"/>
                  <a:pt x="19933" y="37060"/>
                </a:cubicBezTo>
                <a:cubicBezTo>
                  <a:pt x="25655" y="37060"/>
                  <a:pt x="30532" y="33592"/>
                  <a:pt x="34080" y="29034"/>
                </a:cubicBezTo>
                <a:cubicBezTo>
                  <a:pt x="38164" y="23718"/>
                  <a:pt x="40136" y="16888"/>
                  <a:pt x="37249" y="10586"/>
                </a:cubicBezTo>
                <a:cubicBezTo>
                  <a:pt x="34643" y="4847"/>
                  <a:pt x="28799" y="939"/>
                  <a:pt x="22638" y="165"/>
                </a:cubicBezTo>
                <a:cubicBezTo>
                  <a:pt x="21781" y="55"/>
                  <a:pt x="20919" y="0"/>
                  <a:pt x="200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94" name="Google Shape;1094;p49"/>
          <p:cNvSpPr/>
          <p:nvPr/>
        </p:nvSpPr>
        <p:spPr>
          <a:xfrm flipH="1">
            <a:off x="7427216" y="3670748"/>
            <a:ext cx="667060" cy="615954"/>
          </a:xfrm>
          <a:custGeom>
            <a:avLst/>
            <a:gdLst/>
            <a:ahLst/>
            <a:cxnLst/>
            <a:rect l="l" t="t" r="r" b="b"/>
            <a:pathLst>
              <a:path w="40136" h="37061" extrusionOk="0">
                <a:moveTo>
                  <a:pt x="22673" y="32801"/>
                </a:moveTo>
                <a:lnTo>
                  <a:pt x="22673" y="32801"/>
                </a:lnTo>
                <a:cubicBezTo>
                  <a:pt x="21775" y="33039"/>
                  <a:pt x="20878" y="33158"/>
                  <a:pt x="19980" y="33158"/>
                </a:cubicBezTo>
                <a:cubicBezTo>
                  <a:pt x="19681" y="33158"/>
                  <a:pt x="19381" y="33144"/>
                  <a:pt x="19082" y="33118"/>
                </a:cubicBezTo>
                <a:cubicBezTo>
                  <a:pt x="18871" y="33083"/>
                  <a:pt x="18695" y="33083"/>
                  <a:pt x="18484" y="33048"/>
                </a:cubicBezTo>
                <a:cubicBezTo>
                  <a:pt x="18519" y="33012"/>
                  <a:pt x="18554" y="32977"/>
                  <a:pt x="18589" y="32942"/>
                </a:cubicBezTo>
                <a:cubicBezTo>
                  <a:pt x="19162" y="33003"/>
                  <a:pt x="19735" y="33041"/>
                  <a:pt x="20308" y="33041"/>
                </a:cubicBezTo>
                <a:cubicBezTo>
                  <a:pt x="20721" y="33041"/>
                  <a:pt x="21134" y="33021"/>
                  <a:pt x="21547" y="32977"/>
                </a:cubicBezTo>
                <a:cubicBezTo>
                  <a:pt x="21899" y="32942"/>
                  <a:pt x="22286" y="32872"/>
                  <a:pt x="22673" y="32801"/>
                </a:cubicBezTo>
                <a:close/>
                <a:moveTo>
                  <a:pt x="20059" y="0"/>
                </a:moveTo>
                <a:cubicBezTo>
                  <a:pt x="14306" y="0"/>
                  <a:pt x="8618" y="2436"/>
                  <a:pt x="5035" y="7030"/>
                </a:cubicBezTo>
                <a:cubicBezTo>
                  <a:pt x="1092" y="12100"/>
                  <a:pt x="0" y="19211"/>
                  <a:pt x="2887" y="25021"/>
                </a:cubicBezTo>
                <a:cubicBezTo>
                  <a:pt x="3415" y="26112"/>
                  <a:pt x="4084" y="27098"/>
                  <a:pt x="4823" y="28013"/>
                </a:cubicBezTo>
                <a:cubicBezTo>
                  <a:pt x="7640" y="32414"/>
                  <a:pt x="12146" y="35864"/>
                  <a:pt x="17287" y="36815"/>
                </a:cubicBezTo>
                <a:cubicBezTo>
                  <a:pt x="18187" y="36981"/>
                  <a:pt x="19070" y="37060"/>
                  <a:pt x="19933" y="37060"/>
                </a:cubicBezTo>
                <a:cubicBezTo>
                  <a:pt x="25655" y="37060"/>
                  <a:pt x="30532" y="33592"/>
                  <a:pt x="34080" y="29034"/>
                </a:cubicBezTo>
                <a:cubicBezTo>
                  <a:pt x="38164" y="23718"/>
                  <a:pt x="40136" y="16888"/>
                  <a:pt x="37249" y="10586"/>
                </a:cubicBezTo>
                <a:cubicBezTo>
                  <a:pt x="34643" y="4847"/>
                  <a:pt x="28799" y="939"/>
                  <a:pt x="22638" y="165"/>
                </a:cubicBezTo>
                <a:cubicBezTo>
                  <a:pt x="21781" y="55"/>
                  <a:pt x="20919" y="0"/>
                  <a:pt x="200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95" name="Google Shape;1095;p49"/>
          <p:cNvSpPr txBox="1">
            <a:spLocks noGrp="1"/>
          </p:cNvSpPr>
          <p:nvPr>
            <p:ph type="subTitle" idx="2"/>
          </p:nvPr>
        </p:nvSpPr>
        <p:spPr>
          <a:xfrm flipH="1">
            <a:off x="4697255" y="2765596"/>
            <a:ext cx="2628900" cy="8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完成对正则表达式规则与实例代码编写以及</a:t>
            </a:r>
            <a:r>
              <a:rPr lang="en-US" altLang="zh-CN"/>
              <a:t>PPT</a:t>
            </a:r>
            <a:r>
              <a:rPr lang="zh-CN" altLang="en-US"/>
              <a:t>的</a:t>
            </a:r>
            <a:r>
              <a:rPr lang="zh-CN" altLang="en-US"/>
              <a:t>制作</a:t>
            </a:r>
            <a:endParaRPr lang="zh-CN" altLang="en-US"/>
          </a:p>
        </p:txBody>
      </p:sp>
      <p:sp>
        <p:nvSpPr>
          <p:cNvPr id="1096" name="Google Shape;1096;p49"/>
          <p:cNvSpPr txBox="1">
            <a:spLocks noGrp="1"/>
          </p:cNvSpPr>
          <p:nvPr>
            <p:ph type="ctrTitle" idx="3"/>
          </p:nvPr>
        </p:nvSpPr>
        <p:spPr>
          <a:xfrm flipH="1">
            <a:off x="4695874" y="2425812"/>
            <a:ext cx="26316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/>
              <a:t>代翔</a:t>
            </a:r>
            <a:endParaRPr lang="zh-CN" altLang="en-GB"/>
          </a:p>
        </p:txBody>
      </p:sp>
      <p:sp>
        <p:nvSpPr>
          <p:cNvPr id="1097" name="Google Shape;1097;p49"/>
          <p:cNvSpPr txBox="1">
            <a:spLocks noGrp="1"/>
          </p:cNvSpPr>
          <p:nvPr>
            <p:ph type="subTitle" idx="1"/>
          </p:nvPr>
        </p:nvSpPr>
        <p:spPr>
          <a:xfrm flipH="1">
            <a:off x="4697255" y="1648590"/>
            <a:ext cx="2628900" cy="8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实现</a:t>
            </a:r>
            <a:r>
              <a:rPr lang="en-US" altLang="zh-CN"/>
              <a:t> svg </a:t>
            </a:r>
            <a:r>
              <a:rPr lang="zh-CN" altLang="en-US"/>
              <a:t>用于直观地观察正则表达式</a:t>
            </a:r>
            <a:endParaRPr lang="zh-CN" altLang="en-US"/>
          </a:p>
        </p:txBody>
      </p:sp>
      <p:sp>
        <p:nvSpPr>
          <p:cNvPr id="1098" name="Google Shape;1098;p49"/>
          <p:cNvSpPr txBox="1">
            <a:spLocks noGrp="1"/>
          </p:cNvSpPr>
          <p:nvPr>
            <p:ph type="ctrTitle"/>
          </p:nvPr>
        </p:nvSpPr>
        <p:spPr>
          <a:xfrm flipH="1">
            <a:off x="4695873" y="1308525"/>
            <a:ext cx="26316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王子涵</a:t>
            </a:r>
            <a:endParaRPr lang="zh-CN" altLang="en-US"/>
          </a:p>
        </p:txBody>
      </p:sp>
      <p:sp>
        <p:nvSpPr>
          <p:cNvPr id="1099" name="Google Shape;1099;p49"/>
          <p:cNvSpPr txBox="1">
            <a:spLocks noGrp="1"/>
          </p:cNvSpPr>
          <p:nvPr>
            <p:ph type="subTitle" idx="4"/>
          </p:nvPr>
        </p:nvSpPr>
        <p:spPr>
          <a:xfrm flipH="1">
            <a:off x="4697255" y="3882874"/>
            <a:ext cx="2628900" cy="8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完成对正则表达式规则与实例代码的修改，可视化效果与网页的编写以及报告编写</a:t>
            </a:r>
            <a:endParaRPr lang="zh-CN" altLang="en-US"/>
          </a:p>
        </p:txBody>
      </p:sp>
      <p:sp>
        <p:nvSpPr>
          <p:cNvPr id="1100" name="Google Shape;1100;p49"/>
          <p:cNvSpPr txBox="1">
            <a:spLocks noGrp="1"/>
          </p:cNvSpPr>
          <p:nvPr>
            <p:ph type="ctrTitle" idx="5"/>
          </p:nvPr>
        </p:nvSpPr>
        <p:spPr>
          <a:xfrm flipH="1">
            <a:off x="4695874" y="3542809"/>
            <a:ext cx="26316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/>
              <a:t>高浩</a:t>
            </a:r>
            <a:r>
              <a:rPr lang="zh-CN" altLang="en-GB"/>
              <a:t>民</a:t>
            </a:r>
            <a:endParaRPr lang="zh-CN" altLang="en-GB"/>
          </a:p>
        </p:txBody>
      </p:sp>
      <p:sp>
        <p:nvSpPr>
          <p:cNvPr id="1101" name="Google Shape;1101;p49"/>
          <p:cNvSpPr txBox="1">
            <a:spLocks noGrp="1"/>
          </p:cNvSpPr>
          <p:nvPr>
            <p:ph type="ctrTitle" idx="6"/>
          </p:nvPr>
        </p:nvSpPr>
        <p:spPr>
          <a:xfrm>
            <a:off x="713225" y="566928"/>
            <a:ext cx="7717500" cy="539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/>
              <a:t>成员分工</a:t>
            </a:r>
            <a:endParaRPr lang="zh-CN" altLang="en-GB"/>
          </a:p>
        </p:txBody>
      </p:sp>
      <p:cxnSp>
        <p:nvCxnSpPr>
          <p:cNvPr id="1102" name="Google Shape;1102;p49"/>
          <p:cNvCxnSpPr/>
          <p:nvPr/>
        </p:nvCxnSpPr>
        <p:spPr>
          <a:xfrm>
            <a:off x="1909950" y="1051250"/>
            <a:ext cx="5324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03" name="Google Shape;1103;p49"/>
          <p:cNvGrpSpPr/>
          <p:nvPr/>
        </p:nvGrpSpPr>
        <p:grpSpPr>
          <a:xfrm flipH="1">
            <a:off x="7605272" y="1684980"/>
            <a:ext cx="339200" cy="339271"/>
            <a:chOff x="5049725" y="2027900"/>
            <a:chExt cx="481750" cy="481850"/>
          </a:xfrm>
        </p:grpSpPr>
        <p:sp>
          <p:nvSpPr>
            <p:cNvPr id="1104" name="Google Shape;1104;p49"/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05" name="Google Shape;1105;p49"/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06" name="Google Shape;1106;p49"/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07" name="Google Shape;1107;p49"/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08" name="Google Shape;1108;p49"/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09" name="Google Shape;1109;p49"/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10" name="Google Shape;1110;p49"/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11" name="Google Shape;1111;p49"/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12" name="Google Shape;1112;p49"/>
          <p:cNvGrpSpPr/>
          <p:nvPr/>
        </p:nvGrpSpPr>
        <p:grpSpPr>
          <a:xfrm flipH="1">
            <a:off x="7579094" y="2689778"/>
            <a:ext cx="363316" cy="315437"/>
            <a:chOff x="6218300" y="4416175"/>
            <a:chExt cx="516000" cy="448000"/>
          </a:xfrm>
        </p:grpSpPr>
        <p:sp>
          <p:nvSpPr>
            <p:cNvPr id="1113" name="Google Shape;1113;p49"/>
            <p:cNvSpPr/>
            <p:nvPr/>
          </p:nvSpPr>
          <p:spPr>
            <a:xfrm>
              <a:off x="6462150" y="4525375"/>
              <a:ext cx="28250" cy="141250"/>
            </a:xfrm>
            <a:custGeom>
              <a:avLst/>
              <a:gdLst/>
              <a:ahLst/>
              <a:cxnLst/>
              <a:rect l="l" t="t" r="r" b="b"/>
              <a:pathLst>
                <a:path w="1130" h="565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lnTo>
                    <a:pt x="0" y="5087"/>
                  </a:lnTo>
                  <a:cubicBezTo>
                    <a:pt x="0" y="5397"/>
                    <a:pt x="253" y="5650"/>
                    <a:pt x="566" y="5650"/>
                  </a:cubicBezTo>
                  <a:cubicBezTo>
                    <a:pt x="877" y="5650"/>
                    <a:pt x="1130" y="5397"/>
                    <a:pt x="1130" y="5087"/>
                  </a:cubicBezTo>
                  <a:lnTo>
                    <a:pt x="1130" y="567"/>
                  </a:lnTo>
                  <a:cubicBezTo>
                    <a:pt x="1130" y="254"/>
                    <a:pt x="877" y="1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14" name="Google Shape;1114;p49"/>
            <p:cNvSpPr/>
            <p:nvPr/>
          </p:nvSpPr>
          <p:spPr>
            <a:xfrm>
              <a:off x="6218300" y="4416175"/>
              <a:ext cx="516000" cy="448000"/>
            </a:xfrm>
            <a:custGeom>
              <a:avLst/>
              <a:gdLst/>
              <a:ahLst/>
              <a:cxnLst/>
              <a:rect l="l" t="t" r="r" b="b"/>
              <a:pathLst>
                <a:path w="20640" h="17920" extrusionOk="0">
                  <a:moveTo>
                    <a:pt x="10320" y="3240"/>
                  </a:moveTo>
                  <a:cubicBezTo>
                    <a:pt x="11254" y="3240"/>
                    <a:pt x="12013" y="3998"/>
                    <a:pt x="12013" y="4935"/>
                  </a:cubicBezTo>
                  <a:lnTo>
                    <a:pt x="12013" y="9452"/>
                  </a:lnTo>
                  <a:cubicBezTo>
                    <a:pt x="12013" y="10385"/>
                    <a:pt x="11254" y="11144"/>
                    <a:pt x="10320" y="11144"/>
                  </a:cubicBezTo>
                  <a:cubicBezTo>
                    <a:pt x="9384" y="11144"/>
                    <a:pt x="8625" y="10385"/>
                    <a:pt x="8625" y="9452"/>
                  </a:cubicBezTo>
                  <a:lnTo>
                    <a:pt x="8625" y="4935"/>
                  </a:lnTo>
                  <a:cubicBezTo>
                    <a:pt x="8625" y="3998"/>
                    <a:pt x="9384" y="3240"/>
                    <a:pt x="10320" y="3240"/>
                  </a:cubicBezTo>
                  <a:close/>
                  <a:moveTo>
                    <a:pt x="10320" y="12274"/>
                  </a:moveTo>
                  <a:cubicBezTo>
                    <a:pt x="10538" y="12274"/>
                    <a:pt x="10758" y="12316"/>
                    <a:pt x="10968" y="12403"/>
                  </a:cubicBezTo>
                  <a:cubicBezTo>
                    <a:pt x="11600" y="12665"/>
                    <a:pt x="12013" y="13282"/>
                    <a:pt x="12013" y="13969"/>
                  </a:cubicBezTo>
                  <a:cubicBezTo>
                    <a:pt x="12013" y="14902"/>
                    <a:pt x="11254" y="15661"/>
                    <a:pt x="10320" y="15661"/>
                  </a:cubicBezTo>
                  <a:cubicBezTo>
                    <a:pt x="9634" y="15661"/>
                    <a:pt x="9017" y="15248"/>
                    <a:pt x="8755" y="14616"/>
                  </a:cubicBezTo>
                  <a:cubicBezTo>
                    <a:pt x="8493" y="13984"/>
                    <a:pt x="8637" y="13255"/>
                    <a:pt x="9122" y="12770"/>
                  </a:cubicBezTo>
                  <a:cubicBezTo>
                    <a:pt x="9446" y="12446"/>
                    <a:pt x="9880" y="12274"/>
                    <a:pt x="10320" y="12274"/>
                  </a:cubicBezTo>
                  <a:close/>
                  <a:moveTo>
                    <a:pt x="10319" y="1"/>
                  </a:moveTo>
                  <a:cubicBezTo>
                    <a:pt x="9352" y="1"/>
                    <a:pt x="8386" y="487"/>
                    <a:pt x="7848" y="1460"/>
                  </a:cubicBezTo>
                  <a:lnTo>
                    <a:pt x="1040" y="13731"/>
                  </a:lnTo>
                  <a:cubicBezTo>
                    <a:pt x="1" y="15613"/>
                    <a:pt x="1359" y="17919"/>
                    <a:pt x="3509" y="17919"/>
                  </a:cubicBezTo>
                  <a:lnTo>
                    <a:pt x="17129" y="17919"/>
                  </a:lnTo>
                  <a:cubicBezTo>
                    <a:pt x="19279" y="17919"/>
                    <a:pt x="20640" y="15616"/>
                    <a:pt x="19598" y="13731"/>
                  </a:cubicBezTo>
                  <a:lnTo>
                    <a:pt x="12790" y="1460"/>
                  </a:lnTo>
                  <a:cubicBezTo>
                    <a:pt x="12252" y="487"/>
                    <a:pt x="11286" y="1"/>
                    <a:pt x="10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15" name="Google Shape;1115;p49"/>
            <p:cNvSpPr/>
            <p:nvPr/>
          </p:nvSpPr>
          <p:spPr>
            <a:xfrm>
              <a:off x="6462150" y="47512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7"/>
                  </a:cubicBezTo>
                  <a:cubicBezTo>
                    <a:pt x="1130" y="253"/>
                    <a:pt x="877" y="1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116" name="Google Shape;1116;p49"/>
          <p:cNvSpPr/>
          <p:nvPr/>
        </p:nvSpPr>
        <p:spPr>
          <a:xfrm>
            <a:off x="7593920" y="3824914"/>
            <a:ext cx="333673" cy="315824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316;p13"/>
          <p:cNvPicPr preferRelativeResize="0"/>
          <p:nvPr/>
        </p:nvPicPr>
        <p:blipFill>
          <a:blip r:embed="rId1">
            <a:alphaModFix amt="78000"/>
          </a:blip>
          <a:stretch>
            <a:fillRect/>
          </a:stretch>
        </p:blipFill>
        <p:spPr>
          <a:xfrm>
            <a:off x="-1" y="3849"/>
            <a:ext cx="9144002" cy="51358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336;p13"/>
          <p:cNvSpPr/>
          <p:nvPr/>
        </p:nvSpPr>
        <p:spPr>
          <a:xfrm>
            <a:off x="508050" y="388800"/>
            <a:ext cx="8127900" cy="4365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4" name="Google Shape;337;p13"/>
          <p:cNvGrpSpPr/>
          <p:nvPr/>
        </p:nvGrpSpPr>
        <p:grpSpPr>
          <a:xfrm rot="10800000" flipH="1">
            <a:off x="5939011" y="-3226898"/>
            <a:ext cx="4174882" cy="4159408"/>
            <a:chOff x="176770" y="710311"/>
            <a:chExt cx="4547306" cy="4530451"/>
          </a:xfrm>
        </p:grpSpPr>
        <p:grpSp>
          <p:nvGrpSpPr>
            <p:cNvPr id="25" name="Google Shape;338;p13"/>
            <p:cNvGrpSpPr/>
            <p:nvPr/>
          </p:nvGrpSpPr>
          <p:grpSpPr>
            <a:xfrm>
              <a:off x="187574" y="710367"/>
              <a:ext cx="4097013" cy="4530395"/>
              <a:chOff x="187563" y="126357"/>
              <a:chExt cx="4097013" cy="5143500"/>
            </a:xfrm>
          </p:grpSpPr>
          <p:cxnSp>
            <p:nvCxnSpPr>
              <p:cNvPr id="35" name="Google Shape;339;p13"/>
              <p:cNvCxnSpPr/>
              <p:nvPr/>
            </p:nvCxnSpPr>
            <p:spPr>
              <a:xfrm>
                <a:off x="187563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" name="Google Shape;340;p13"/>
              <p:cNvCxnSpPr/>
              <p:nvPr/>
            </p:nvCxnSpPr>
            <p:spPr>
              <a:xfrm>
                <a:off x="770022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" name="Google Shape;341;p13"/>
              <p:cNvCxnSpPr/>
              <p:nvPr/>
            </p:nvCxnSpPr>
            <p:spPr>
              <a:xfrm>
                <a:off x="1352478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42;p13"/>
              <p:cNvCxnSpPr/>
              <p:nvPr/>
            </p:nvCxnSpPr>
            <p:spPr>
              <a:xfrm>
                <a:off x="1944828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" name="Google Shape;343;p13"/>
              <p:cNvCxnSpPr/>
              <p:nvPr/>
            </p:nvCxnSpPr>
            <p:spPr>
              <a:xfrm>
                <a:off x="2527310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" name="Google Shape;344;p13"/>
              <p:cNvCxnSpPr/>
              <p:nvPr/>
            </p:nvCxnSpPr>
            <p:spPr>
              <a:xfrm>
                <a:off x="3109770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" name="Google Shape;345;p13"/>
              <p:cNvCxnSpPr/>
              <p:nvPr/>
            </p:nvCxnSpPr>
            <p:spPr>
              <a:xfrm>
                <a:off x="3692225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" name="Google Shape;346;p13"/>
              <p:cNvCxnSpPr/>
              <p:nvPr/>
            </p:nvCxnSpPr>
            <p:spPr>
              <a:xfrm>
                <a:off x="4284575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" name="Google Shape;347;p13"/>
            <p:cNvGrpSpPr/>
            <p:nvPr/>
          </p:nvGrpSpPr>
          <p:grpSpPr>
            <a:xfrm rot="-5400000">
              <a:off x="401913" y="485168"/>
              <a:ext cx="4097021" cy="4547306"/>
              <a:chOff x="187565" y="114025"/>
              <a:chExt cx="4097021" cy="5162700"/>
            </a:xfrm>
          </p:grpSpPr>
          <p:cxnSp>
            <p:nvCxnSpPr>
              <p:cNvPr id="27" name="Google Shape;348;p13"/>
              <p:cNvCxnSpPr/>
              <p:nvPr/>
            </p:nvCxnSpPr>
            <p:spPr>
              <a:xfrm rot="5400000">
                <a:off x="-2257585" y="2578806"/>
                <a:ext cx="489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349;p13"/>
              <p:cNvCxnSpPr/>
              <p:nvPr/>
            </p:nvCxnSpPr>
            <p:spPr>
              <a:xfrm>
                <a:off x="770022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" name="Google Shape;350;p13"/>
              <p:cNvCxnSpPr/>
              <p:nvPr/>
            </p:nvCxnSpPr>
            <p:spPr>
              <a:xfrm>
                <a:off x="1352478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351;p13"/>
              <p:cNvCxnSpPr/>
              <p:nvPr/>
            </p:nvCxnSpPr>
            <p:spPr>
              <a:xfrm>
                <a:off x="1944828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" name="Google Shape;352;p13"/>
              <p:cNvCxnSpPr/>
              <p:nvPr/>
            </p:nvCxnSpPr>
            <p:spPr>
              <a:xfrm>
                <a:off x="2527310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" name="Google Shape;353;p13"/>
              <p:cNvCxnSpPr/>
              <p:nvPr/>
            </p:nvCxnSpPr>
            <p:spPr>
              <a:xfrm>
                <a:off x="3109770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" name="Google Shape;354;p13"/>
              <p:cNvCxnSpPr/>
              <p:nvPr/>
            </p:nvCxnSpPr>
            <p:spPr>
              <a:xfrm>
                <a:off x="3692225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" name="Google Shape;355;p13"/>
              <p:cNvCxnSpPr/>
              <p:nvPr/>
            </p:nvCxnSpPr>
            <p:spPr>
              <a:xfrm rot="5400000">
                <a:off x="1703236" y="2695375"/>
                <a:ext cx="5162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3" name="Google Shape;356;p13"/>
          <p:cNvSpPr/>
          <p:nvPr/>
        </p:nvSpPr>
        <p:spPr>
          <a:xfrm>
            <a:off x="8039975" y="-63500"/>
            <a:ext cx="1152782" cy="1144227"/>
          </a:xfrm>
          <a:custGeom>
            <a:avLst/>
            <a:gdLst/>
            <a:ahLst/>
            <a:cxnLst/>
            <a:rect l="l" t="t" r="r" b="b"/>
            <a:pathLst>
              <a:path w="31264" h="31032" extrusionOk="0">
                <a:moveTo>
                  <a:pt x="18028" y="1"/>
                </a:moveTo>
                <a:cubicBezTo>
                  <a:pt x="15931" y="1"/>
                  <a:pt x="14013" y="975"/>
                  <a:pt x="13132" y="3527"/>
                </a:cubicBezTo>
                <a:cubicBezTo>
                  <a:pt x="12393" y="5745"/>
                  <a:pt x="13343" y="7717"/>
                  <a:pt x="14787" y="9336"/>
                </a:cubicBezTo>
                <a:cubicBezTo>
                  <a:pt x="15245" y="9900"/>
                  <a:pt x="15737" y="10392"/>
                  <a:pt x="16195" y="10920"/>
                </a:cubicBezTo>
                <a:cubicBezTo>
                  <a:pt x="15808" y="10674"/>
                  <a:pt x="15421" y="10428"/>
                  <a:pt x="15033" y="10216"/>
                </a:cubicBezTo>
                <a:cubicBezTo>
                  <a:pt x="13960" y="9600"/>
                  <a:pt x="12727" y="9178"/>
                  <a:pt x="11535" y="9178"/>
                </a:cubicBezTo>
                <a:cubicBezTo>
                  <a:pt x="10342" y="9178"/>
                  <a:pt x="9189" y="9600"/>
                  <a:pt x="8274" y="10674"/>
                </a:cubicBezTo>
                <a:cubicBezTo>
                  <a:pt x="6408" y="12892"/>
                  <a:pt x="7147" y="15814"/>
                  <a:pt x="9048" y="17715"/>
                </a:cubicBezTo>
                <a:cubicBezTo>
                  <a:pt x="9365" y="17997"/>
                  <a:pt x="9682" y="18314"/>
                  <a:pt x="10034" y="18596"/>
                </a:cubicBezTo>
                <a:cubicBezTo>
                  <a:pt x="9126" y="18217"/>
                  <a:pt x="8166" y="18002"/>
                  <a:pt x="7230" y="18002"/>
                </a:cubicBezTo>
                <a:cubicBezTo>
                  <a:pt x="5987" y="18002"/>
                  <a:pt x="4786" y="18381"/>
                  <a:pt x="3802" y="19264"/>
                </a:cubicBezTo>
                <a:cubicBezTo>
                  <a:pt x="0" y="22644"/>
                  <a:pt x="3274" y="27503"/>
                  <a:pt x="6725" y="29439"/>
                </a:cubicBezTo>
                <a:cubicBezTo>
                  <a:pt x="8682" y="30539"/>
                  <a:pt x="10800" y="31031"/>
                  <a:pt x="12928" y="31031"/>
                </a:cubicBezTo>
                <a:cubicBezTo>
                  <a:pt x="18493" y="31031"/>
                  <a:pt x="24120" y="27667"/>
                  <a:pt x="27074" y="23032"/>
                </a:cubicBezTo>
                <a:cubicBezTo>
                  <a:pt x="31264" y="16448"/>
                  <a:pt x="30102" y="7118"/>
                  <a:pt x="23800" y="2154"/>
                </a:cubicBezTo>
                <a:cubicBezTo>
                  <a:pt x="22214" y="896"/>
                  <a:pt x="20039" y="1"/>
                  <a:pt x="1802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" name="Google Shape;357;p13"/>
          <p:cNvSpPr/>
          <p:nvPr/>
        </p:nvSpPr>
        <p:spPr>
          <a:xfrm>
            <a:off x="7495575" y="116100"/>
            <a:ext cx="662250" cy="663500"/>
          </a:xfrm>
          <a:custGeom>
            <a:avLst/>
            <a:gdLst/>
            <a:ahLst/>
            <a:cxnLst/>
            <a:rect l="l" t="t" r="r" b="b"/>
            <a:pathLst>
              <a:path w="26490" h="26540" extrusionOk="0">
                <a:moveTo>
                  <a:pt x="13474" y="1"/>
                </a:moveTo>
                <a:cubicBezTo>
                  <a:pt x="11701" y="1"/>
                  <a:pt x="9690" y="1232"/>
                  <a:pt x="9506" y="3108"/>
                </a:cubicBezTo>
                <a:cubicBezTo>
                  <a:pt x="9295" y="5924"/>
                  <a:pt x="9224" y="8741"/>
                  <a:pt x="9365" y="11593"/>
                </a:cubicBezTo>
                <a:cubicBezTo>
                  <a:pt x="6971" y="11839"/>
                  <a:pt x="4507" y="12226"/>
                  <a:pt x="2535" y="13423"/>
                </a:cubicBezTo>
                <a:cubicBezTo>
                  <a:pt x="0" y="15008"/>
                  <a:pt x="986" y="18564"/>
                  <a:pt x="3591" y="19338"/>
                </a:cubicBezTo>
                <a:cubicBezTo>
                  <a:pt x="4504" y="19631"/>
                  <a:pt x="5484" y="19736"/>
                  <a:pt x="6487" y="19736"/>
                </a:cubicBezTo>
                <a:cubicBezTo>
                  <a:pt x="7651" y="19736"/>
                  <a:pt x="8845" y="19595"/>
                  <a:pt x="9999" y="19444"/>
                </a:cubicBezTo>
                <a:cubicBezTo>
                  <a:pt x="9999" y="19585"/>
                  <a:pt x="10034" y="19690"/>
                  <a:pt x="10034" y="19831"/>
                </a:cubicBezTo>
                <a:cubicBezTo>
                  <a:pt x="10280" y="21627"/>
                  <a:pt x="10351" y="23809"/>
                  <a:pt x="11513" y="25288"/>
                </a:cubicBezTo>
                <a:cubicBezTo>
                  <a:pt x="12085" y="26044"/>
                  <a:pt x="13013" y="26539"/>
                  <a:pt x="13925" y="26539"/>
                </a:cubicBezTo>
                <a:cubicBezTo>
                  <a:pt x="14585" y="26539"/>
                  <a:pt x="15235" y="26281"/>
                  <a:pt x="15738" y="25675"/>
                </a:cubicBezTo>
                <a:cubicBezTo>
                  <a:pt x="17251" y="23845"/>
                  <a:pt x="17498" y="21134"/>
                  <a:pt x="17498" y="18564"/>
                </a:cubicBezTo>
                <a:cubicBezTo>
                  <a:pt x="18871" y="18387"/>
                  <a:pt x="20244" y="18247"/>
                  <a:pt x="21652" y="18106"/>
                </a:cubicBezTo>
                <a:cubicBezTo>
                  <a:pt x="26489" y="17595"/>
                  <a:pt x="26350" y="10229"/>
                  <a:pt x="21776" y="10229"/>
                </a:cubicBezTo>
                <a:cubicBezTo>
                  <a:pt x="21622" y="10229"/>
                  <a:pt x="21464" y="10238"/>
                  <a:pt x="21300" y="10255"/>
                </a:cubicBezTo>
                <a:cubicBezTo>
                  <a:pt x="19927" y="10396"/>
                  <a:pt x="18519" y="10572"/>
                  <a:pt x="17146" y="10748"/>
                </a:cubicBezTo>
                <a:cubicBezTo>
                  <a:pt x="17040" y="8741"/>
                  <a:pt x="17075" y="6769"/>
                  <a:pt x="17251" y="4763"/>
                </a:cubicBezTo>
                <a:cubicBezTo>
                  <a:pt x="17463" y="2650"/>
                  <a:pt x="16477" y="573"/>
                  <a:pt x="14224" y="80"/>
                </a:cubicBezTo>
                <a:cubicBezTo>
                  <a:pt x="13983" y="27"/>
                  <a:pt x="13731" y="1"/>
                  <a:pt x="1347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" name="Google Shape;358;p13"/>
          <p:cNvSpPr/>
          <p:nvPr/>
        </p:nvSpPr>
        <p:spPr>
          <a:xfrm rot="-4339289">
            <a:off x="6384468" y="-405831"/>
            <a:ext cx="954077" cy="1750763"/>
          </a:xfrm>
          <a:custGeom>
            <a:avLst/>
            <a:gdLst/>
            <a:ahLst/>
            <a:cxnLst/>
            <a:rect l="l" t="t" r="r" b="b"/>
            <a:pathLst>
              <a:path w="34116" h="62604" extrusionOk="0">
                <a:moveTo>
                  <a:pt x="24149" y="0"/>
                </a:moveTo>
                <a:cubicBezTo>
                  <a:pt x="23892" y="0"/>
                  <a:pt x="23623" y="36"/>
                  <a:pt x="23342" y="113"/>
                </a:cubicBezTo>
                <a:cubicBezTo>
                  <a:pt x="19434" y="1204"/>
                  <a:pt x="15773" y="3000"/>
                  <a:pt x="12569" y="5464"/>
                </a:cubicBezTo>
                <a:cubicBezTo>
                  <a:pt x="9471" y="7788"/>
                  <a:pt x="7288" y="11907"/>
                  <a:pt x="10351" y="15322"/>
                </a:cubicBezTo>
                <a:cubicBezTo>
                  <a:pt x="12956" y="18209"/>
                  <a:pt x="17850" y="18597"/>
                  <a:pt x="21406" y="19477"/>
                </a:cubicBezTo>
                <a:cubicBezTo>
                  <a:pt x="21617" y="19512"/>
                  <a:pt x="24328" y="20357"/>
                  <a:pt x="25525" y="20744"/>
                </a:cubicBezTo>
                <a:cubicBezTo>
                  <a:pt x="25525" y="20779"/>
                  <a:pt x="25490" y="20815"/>
                  <a:pt x="25490" y="20885"/>
                </a:cubicBezTo>
                <a:cubicBezTo>
                  <a:pt x="24962" y="21272"/>
                  <a:pt x="24539" y="21941"/>
                  <a:pt x="24046" y="22399"/>
                </a:cubicBezTo>
                <a:cubicBezTo>
                  <a:pt x="18941" y="27293"/>
                  <a:pt x="12006" y="29792"/>
                  <a:pt x="6654" y="34404"/>
                </a:cubicBezTo>
                <a:cubicBezTo>
                  <a:pt x="5211" y="35672"/>
                  <a:pt x="3803" y="37115"/>
                  <a:pt x="3345" y="39052"/>
                </a:cubicBezTo>
                <a:cubicBezTo>
                  <a:pt x="2782" y="41481"/>
                  <a:pt x="4049" y="43769"/>
                  <a:pt x="6126" y="45037"/>
                </a:cubicBezTo>
                <a:cubicBezTo>
                  <a:pt x="7922" y="46163"/>
                  <a:pt x="9964" y="46551"/>
                  <a:pt x="12006" y="47043"/>
                </a:cubicBezTo>
                <a:cubicBezTo>
                  <a:pt x="12780" y="47220"/>
                  <a:pt x="13520" y="47431"/>
                  <a:pt x="14224" y="47712"/>
                </a:cubicBezTo>
                <a:cubicBezTo>
                  <a:pt x="12991" y="49085"/>
                  <a:pt x="11126" y="50283"/>
                  <a:pt x="9858" y="51163"/>
                </a:cubicBezTo>
                <a:cubicBezTo>
                  <a:pt x="7534" y="52817"/>
                  <a:pt x="5000" y="54190"/>
                  <a:pt x="2394" y="55317"/>
                </a:cubicBezTo>
                <a:cubicBezTo>
                  <a:pt x="423" y="56162"/>
                  <a:pt x="0" y="59049"/>
                  <a:pt x="951" y="60704"/>
                </a:cubicBezTo>
                <a:cubicBezTo>
                  <a:pt x="1731" y="62035"/>
                  <a:pt x="2961" y="62603"/>
                  <a:pt x="4268" y="62603"/>
                </a:cubicBezTo>
                <a:cubicBezTo>
                  <a:pt x="4966" y="62603"/>
                  <a:pt x="5686" y="62441"/>
                  <a:pt x="6373" y="62147"/>
                </a:cubicBezTo>
                <a:cubicBezTo>
                  <a:pt x="9576" y="60739"/>
                  <a:pt x="12604" y="58979"/>
                  <a:pt x="15350" y="56866"/>
                </a:cubicBezTo>
                <a:cubicBezTo>
                  <a:pt x="17744" y="55071"/>
                  <a:pt x="20737" y="52923"/>
                  <a:pt x="22075" y="50177"/>
                </a:cubicBezTo>
                <a:cubicBezTo>
                  <a:pt x="23765" y="46762"/>
                  <a:pt x="21511" y="43030"/>
                  <a:pt x="18554" y="41164"/>
                </a:cubicBezTo>
                <a:cubicBezTo>
                  <a:pt x="16899" y="40143"/>
                  <a:pt x="14857" y="39861"/>
                  <a:pt x="12956" y="39333"/>
                </a:cubicBezTo>
                <a:lnTo>
                  <a:pt x="13273" y="39087"/>
                </a:lnTo>
                <a:cubicBezTo>
                  <a:pt x="14365" y="38277"/>
                  <a:pt x="15526" y="37538"/>
                  <a:pt x="16688" y="36798"/>
                </a:cubicBezTo>
                <a:cubicBezTo>
                  <a:pt x="18906" y="35390"/>
                  <a:pt x="21195" y="34123"/>
                  <a:pt x="23413" y="32679"/>
                </a:cubicBezTo>
                <a:cubicBezTo>
                  <a:pt x="27743" y="29863"/>
                  <a:pt x="34115" y="25532"/>
                  <a:pt x="33587" y="19618"/>
                </a:cubicBezTo>
                <a:cubicBezTo>
                  <a:pt x="33024" y="13210"/>
                  <a:pt x="25243" y="12330"/>
                  <a:pt x="20314" y="11133"/>
                </a:cubicBezTo>
                <a:lnTo>
                  <a:pt x="18096" y="10569"/>
                </a:lnTo>
                <a:cubicBezTo>
                  <a:pt x="18167" y="10499"/>
                  <a:pt x="18237" y="10429"/>
                  <a:pt x="18272" y="10393"/>
                </a:cubicBezTo>
                <a:cubicBezTo>
                  <a:pt x="20596" y="8563"/>
                  <a:pt x="23025" y="6908"/>
                  <a:pt x="25560" y="5394"/>
                </a:cubicBezTo>
                <a:cubicBezTo>
                  <a:pt x="28098" y="3884"/>
                  <a:pt x="26825" y="0"/>
                  <a:pt x="2414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" name="Google Shape;359;p13"/>
          <p:cNvSpPr/>
          <p:nvPr/>
        </p:nvSpPr>
        <p:spPr>
          <a:xfrm>
            <a:off x="6970926" y="-371778"/>
            <a:ext cx="691787" cy="627583"/>
          </a:xfrm>
          <a:custGeom>
            <a:avLst/>
            <a:gdLst/>
            <a:ahLst/>
            <a:cxnLst/>
            <a:rect l="l" t="t" r="r" b="b"/>
            <a:pathLst>
              <a:path w="11126" h="10093" extrusionOk="0">
                <a:moveTo>
                  <a:pt x="5899" y="0"/>
                </a:moveTo>
                <a:cubicBezTo>
                  <a:pt x="5519" y="0"/>
                  <a:pt x="5135" y="43"/>
                  <a:pt x="4753" y="132"/>
                </a:cubicBezTo>
                <a:cubicBezTo>
                  <a:pt x="3134" y="520"/>
                  <a:pt x="1690" y="1505"/>
                  <a:pt x="775" y="2914"/>
                </a:cubicBezTo>
                <a:cubicBezTo>
                  <a:pt x="141" y="3970"/>
                  <a:pt x="1" y="5237"/>
                  <a:pt x="353" y="6434"/>
                </a:cubicBezTo>
                <a:cubicBezTo>
                  <a:pt x="634" y="7455"/>
                  <a:pt x="1303" y="8336"/>
                  <a:pt x="2219" y="8864"/>
                </a:cubicBezTo>
                <a:cubicBezTo>
                  <a:pt x="2500" y="9040"/>
                  <a:pt x="2817" y="9145"/>
                  <a:pt x="3099" y="9251"/>
                </a:cubicBezTo>
                <a:cubicBezTo>
                  <a:pt x="3972" y="9818"/>
                  <a:pt x="4981" y="10093"/>
                  <a:pt x="5978" y="10093"/>
                </a:cubicBezTo>
                <a:cubicBezTo>
                  <a:pt x="8075" y="10093"/>
                  <a:pt x="10118" y="8877"/>
                  <a:pt x="10739" y="6610"/>
                </a:cubicBezTo>
                <a:cubicBezTo>
                  <a:pt x="11126" y="5167"/>
                  <a:pt x="10915" y="3653"/>
                  <a:pt x="10175" y="2386"/>
                </a:cubicBezTo>
                <a:cubicBezTo>
                  <a:pt x="9252" y="886"/>
                  <a:pt x="7620" y="0"/>
                  <a:pt x="589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8" name="Google Shape;1038;p44"/>
          <p:cNvSpPr txBox="1">
            <a:spLocks noGrp="1"/>
          </p:cNvSpPr>
          <p:nvPr>
            <p:ph type="ctrTitle" idx="6"/>
          </p:nvPr>
        </p:nvSpPr>
        <p:spPr>
          <a:xfrm>
            <a:off x="1052910" y="3573032"/>
            <a:ext cx="2085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/>
              <a:t>核心代码</a:t>
            </a:r>
            <a:r>
              <a:rPr lang="zh-CN" altLang="en-GB"/>
              <a:t>解析</a:t>
            </a:r>
            <a:endParaRPr lang="zh-CN" altLang="en-GB"/>
          </a:p>
        </p:txBody>
      </p:sp>
      <p:sp>
        <p:nvSpPr>
          <p:cNvPr id="1040" name="Google Shape;1040;p44"/>
          <p:cNvSpPr txBox="1">
            <a:spLocks noGrp="1"/>
          </p:cNvSpPr>
          <p:nvPr>
            <p:ph type="title" idx="8"/>
          </p:nvPr>
        </p:nvSpPr>
        <p:spPr>
          <a:xfrm>
            <a:off x="1052900" y="3056325"/>
            <a:ext cx="1387800" cy="651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US" altLang="en-GB"/>
              <a:t>3</a:t>
            </a:r>
            <a:endParaRPr lang="en-US" altLang="en-GB"/>
          </a:p>
        </p:txBody>
      </p:sp>
      <p:sp>
        <p:nvSpPr>
          <p:cNvPr id="1041" name="Google Shape;1041;p44"/>
          <p:cNvSpPr txBox="1">
            <a:spLocks noGrp="1"/>
          </p:cNvSpPr>
          <p:nvPr>
            <p:ph type="ctrTitle" idx="15"/>
          </p:nvPr>
        </p:nvSpPr>
        <p:spPr>
          <a:xfrm>
            <a:off x="714075" y="567722"/>
            <a:ext cx="7717500" cy="539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/>
              <a:t>目录</a:t>
            </a:r>
            <a:endParaRPr lang="zh-CN" altLang="en-GB"/>
          </a:p>
        </p:txBody>
      </p:sp>
      <p:sp>
        <p:nvSpPr>
          <p:cNvPr id="1042" name="Google Shape;1042;p44"/>
          <p:cNvSpPr txBox="1">
            <a:spLocks noGrp="1"/>
          </p:cNvSpPr>
          <p:nvPr>
            <p:ph type="ctrTitle"/>
          </p:nvPr>
        </p:nvSpPr>
        <p:spPr>
          <a:xfrm>
            <a:off x="1052988" y="1873300"/>
            <a:ext cx="2085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/>
              <a:t>页</a:t>
            </a:r>
            <a:r>
              <a:rPr lang="zh-CN" altLang="en-GB"/>
              <a:t>面内容展示</a:t>
            </a:r>
            <a:endParaRPr lang="zh-CN" altLang="en-GB"/>
          </a:p>
        </p:txBody>
      </p:sp>
      <p:sp>
        <p:nvSpPr>
          <p:cNvPr id="1044" name="Google Shape;1044;p44"/>
          <p:cNvSpPr txBox="1">
            <a:spLocks noGrp="1"/>
          </p:cNvSpPr>
          <p:nvPr>
            <p:ph type="title" idx="2"/>
          </p:nvPr>
        </p:nvSpPr>
        <p:spPr>
          <a:xfrm>
            <a:off x="1057950" y="1362807"/>
            <a:ext cx="1387800" cy="651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 lang="en-GB"/>
          </a:p>
        </p:txBody>
      </p:sp>
      <p:sp>
        <p:nvSpPr>
          <p:cNvPr id="1045" name="Google Shape;1045;p44"/>
          <p:cNvSpPr txBox="1">
            <a:spLocks noGrp="1"/>
          </p:cNvSpPr>
          <p:nvPr>
            <p:ph type="ctrTitle" idx="3"/>
          </p:nvPr>
        </p:nvSpPr>
        <p:spPr>
          <a:xfrm>
            <a:off x="5148088" y="1873300"/>
            <a:ext cx="2085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/>
              <a:t>主要</a:t>
            </a:r>
            <a:r>
              <a:rPr lang="zh-CN" altLang="en-GB"/>
              <a:t>逻辑分析</a:t>
            </a:r>
            <a:endParaRPr lang="zh-CN" altLang="en-GB"/>
          </a:p>
        </p:txBody>
      </p:sp>
      <p:sp>
        <p:nvSpPr>
          <p:cNvPr id="1047" name="Google Shape;1047;p44"/>
          <p:cNvSpPr txBox="1">
            <a:spLocks noGrp="1"/>
          </p:cNvSpPr>
          <p:nvPr>
            <p:ph type="title" idx="5"/>
          </p:nvPr>
        </p:nvSpPr>
        <p:spPr>
          <a:xfrm>
            <a:off x="5148015" y="1364395"/>
            <a:ext cx="1392900" cy="649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 lang="en-GB"/>
          </a:p>
        </p:txBody>
      </p:sp>
      <p:sp>
        <p:nvSpPr>
          <p:cNvPr id="1048" name="Google Shape;1048;p44"/>
          <p:cNvSpPr txBox="1">
            <a:spLocks noGrp="1"/>
          </p:cNvSpPr>
          <p:nvPr>
            <p:ph type="ctrTitle" idx="9"/>
          </p:nvPr>
        </p:nvSpPr>
        <p:spPr>
          <a:xfrm>
            <a:off x="5148013" y="3573032"/>
            <a:ext cx="2085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/>
              <a:t>成员分工</a:t>
            </a:r>
            <a:endParaRPr lang="zh-CN" altLang="en-GB"/>
          </a:p>
        </p:txBody>
      </p:sp>
      <p:sp>
        <p:nvSpPr>
          <p:cNvPr id="1050" name="Google Shape;1050;p44"/>
          <p:cNvSpPr txBox="1">
            <a:spLocks noGrp="1"/>
          </p:cNvSpPr>
          <p:nvPr>
            <p:ph type="title" idx="14"/>
          </p:nvPr>
        </p:nvSpPr>
        <p:spPr>
          <a:xfrm>
            <a:off x="5142696" y="3056325"/>
            <a:ext cx="1392900" cy="651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US" altLang="en-GB"/>
              <a:t>4</a:t>
            </a:r>
            <a:endParaRPr lang="en-US" altLang="en-GB"/>
          </a:p>
        </p:txBody>
      </p:sp>
      <p:cxnSp>
        <p:nvCxnSpPr>
          <p:cNvPr id="1057" name="Google Shape;1057;p44"/>
          <p:cNvCxnSpPr/>
          <p:nvPr/>
        </p:nvCxnSpPr>
        <p:spPr>
          <a:xfrm>
            <a:off x="797700" y="1051247"/>
            <a:ext cx="4381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977;p36"/>
          <p:cNvPicPr preferRelativeResize="0"/>
          <p:nvPr/>
        </p:nvPicPr>
        <p:blipFill>
          <a:blip r:embed="rId1">
            <a:alphaModFix amt="76000"/>
          </a:blip>
          <a:stretch>
            <a:fillRect/>
          </a:stretch>
        </p:blipFill>
        <p:spPr>
          <a:xfrm>
            <a:off x="-1" y="3849"/>
            <a:ext cx="9144002" cy="51358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978;p36"/>
          <p:cNvSpPr/>
          <p:nvPr/>
        </p:nvSpPr>
        <p:spPr>
          <a:xfrm>
            <a:off x="1062575" y="388800"/>
            <a:ext cx="7570500" cy="4365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4" name="Google Shape;983;p36"/>
          <p:cNvGrpSpPr/>
          <p:nvPr/>
        </p:nvGrpSpPr>
        <p:grpSpPr>
          <a:xfrm flipH="1">
            <a:off x="-956079" y="1530000"/>
            <a:ext cx="4174882" cy="4159408"/>
            <a:chOff x="176770" y="710311"/>
            <a:chExt cx="4547306" cy="4530451"/>
          </a:xfrm>
        </p:grpSpPr>
        <p:grpSp>
          <p:nvGrpSpPr>
            <p:cNvPr id="25" name="Google Shape;984;p36"/>
            <p:cNvGrpSpPr/>
            <p:nvPr/>
          </p:nvGrpSpPr>
          <p:grpSpPr>
            <a:xfrm>
              <a:off x="187574" y="710367"/>
              <a:ext cx="4097013" cy="4530395"/>
              <a:chOff x="187563" y="126357"/>
              <a:chExt cx="4097013" cy="5143500"/>
            </a:xfrm>
          </p:grpSpPr>
          <p:cxnSp>
            <p:nvCxnSpPr>
              <p:cNvPr id="35" name="Google Shape;985;p36"/>
              <p:cNvCxnSpPr/>
              <p:nvPr/>
            </p:nvCxnSpPr>
            <p:spPr>
              <a:xfrm>
                <a:off x="187563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" name="Google Shape;986;p36"/>
              <p:cNvCxnSpPr/>
              <p:nvPr/>
            </p:nvCxnSpPr>
            <p:spPr>
              <a:xfrm>
                <a:off x="770022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" name="Google Shape;987;p36"/>
              <p:cNvCxnSpPr/>
              <p:nvPr/>
            </p:nvCxnSpPr>
            <p:spPr>
              <a:xfrm>
                <a:off x="1352478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988;p36"/>
              <p:cNvCxnSpPr/>
              <p:nvPr/>
            </p:nvCxnSpPr>
            <p:spPr>
              <a:xfrm>
                <a:off x="1944828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" name="Google Shape;989;p36"/>
              <p:cNvCxnSpPr/>
              <p:nvPr/>
            </p:nvCxnSpPr>
            <p:spPr>
              <a:xfrm>
                <a:off x="2527310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" name="Google Shape;990;p36"/>
              <p:cNvCxnSpPr/>
              <p:nvPr/>
            </p:nvCxnSpPr>
            <p:spPr>
              <a:xfrm>
                <a:off x="3109770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" name="Google Shape;991;p36"/>
              <p:cNvCxnSpPr/>
              <p:nvPr/>
            </p:nvCxnSpPr>
            <p:spPr>
              <a:xfrm>
                <a:off x="3692225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" name="Google Shape;992;p36"/>
              <p:cNvCxnSpPr/>
              <p:nvPr/>
            </p:nvCxnSpPr>
            <p:spPr>
              <a:xfrm>
                <a:off x="4284575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" name="Google Shape;993;p36"/>
            <p:cNvGrpSpPr/>
            <p:nvPr/>
          </p:nvGrpSpPr>
          <p:grpSpPr>
            <a:xfrm rot="-5400000">
              <a:off x="401913" y="485168"/>
              <a:ext cx="4097021" cy="4547306"/>
              <a:chOff x="187565" y="114025"/>
              <a:chExt cx="4097021" cy="5162700"/>
            </a:xfrm>
          </p:grpSpPr>
          <p:cxnSp>
            <p:nvCxnSpPr>
              <p:cNvPr id="27" name="Google Shape;994;p36"/>
              <p:cNvCxnSpPr/>
              <p:nvPr/>
            </p:nvCxnSpPr>
            <p:spPr>
              <a:xfrm rot="5400000">
                <a:off x="-2263735" y="2572624"/>
                <a:ext cx="4902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995;p36"/>
              <p:cNvCxnSpPr/>
              <p:nvPr/>
            </p:nvCxnSpPr>
            <p:spPr>
              <a:xfrm>
                <a:off x="770022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" name="Google Shape;996;p36"/>
              <p:cNvCxnSpPr/>
              <p:nvPr/>
            </p:nvCxnSpPr>
            <p:spPr>
              <a:xfrm>
                <a:off x="1352478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997;p36"/>
              <p:cNvCxnSpPr/>
              <p:nvPr/>
            </p:nvCxnSpPr>
            <p:spPr>
              <a:xfrm>
                <a:off x="1944828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" name="Google Shape;998;p36"/>
              <p:cNvCxnSpPr/>
              <p:nvPr/>
            </p:nvCxnSpPr>
            <p:spPr>
              <a:xfrm>
                <a:off x="2527310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" name="Google Shape;999;p36"/>
              <p:cNvCxnSpPr/>
              <p:nvPr/>
            </p:nvCxnSpPr>
            <p:spPr>
              <a:xfrm>
                <a:off x="3109770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" name="Google Shape;1000;p36"/>
              <p:cNvCxnSpPr/>
              <p:nvPr/>
            </p:nvCxnSpPr>
            <p:spPr>
              <a:xfrm>
                <a:off x="3692225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" name="Google Shape;1001;p36"/>
              <p:cNvCxnSpPr/>
              <p:nvPr/>
            </p:nvCxnSpPr>
            <p:spPr>
              <a:xfrm rot="5400000">
                <a:off x="1703236" y="2695375"/>
                <a:ext cx="5162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3" name="Google Shape;1002;p36"/>
          <p:cNvSpPr/>
          <p:nvPr/>
        </p:nvSpPr>
        <p:spPr>
          <a:xfrm>
            <a:off x="1736962" y="1533275"/>
            <a:ext cx="1249298" cy="1306574"/>
          </a:xfrm>
          <a:custGeom>
            <a:avLst/>
            <a:gdLst/>
            <a:ahLst/>
            <a:cxnLst/>
            <a:rect l="l" t="t" r="r" b="b"/>
            <a:pathLst>
              <a:path w="46438" h="48567" extrusionOk="0">
                <a:moveTo>
                  <a:pt x="21290" y="1"/>
                </a:moveTo>
                <a:cubicBezTo>
                  <a:pt x="19483" y="1"/>
                  <a:pt x="17600" y="562"/>
                  <a:pt x="16055" y="1630"/>
                </a:cubicBezTo>
                <a:cubicBezTo>
                  <a:pt x="8767" y="6700"/>
                  <a:pt x="3592" y="15220"/>
                  <a:pt x="1585" y="23810"/>
                </a:cubicBezTo>
                <a:cubicBezTo>
                  <a:pt x="599" y="28141"/>
                  <a:pt x="1" y="33105"/>
                  <a:pt x="1162" y="37470"/>
                </a:cubicBezTo>
                <a:cubicBezTo>
                  <a:pt x="2500" y="42399"/>
                  <a:pt x="6479" y="45145"/>
                  <a:pt x="11161" y="46659"/>
                </a:cubicBezTo>
                <a:cubicBezTo>
                  <a:pt x="14902" y="47875"/>
                  <a:pt x="18954" y="48566"/>
                  <a:pt x="22987" y="48566"/>
                </a:cubicBezTo>
                <a:cubicBezTo>
                  <a:pt x="27951" y="48566"/>
                  <a:pt x="32886" y="47519"/>
                  <a:pt x="37179" y="45110"/>
                </a:cubicBezTo>
                <a:cubicBezTo>
                  <a:pt x="41439" y="42751"/>
                  <a:pt x="45628" y="38421"/>
                  <a:pt x="45311" y="33210"/>
                </a:cubicBezTo>
                <a:cubicBezTo>
                  <a:pt x="45100" y="29901"/>
                  <a:pt x="43305" y="27648"/>
                  <a:pt x="40840" y="26169"/>
                </a:cubicBezTo>
                <a:cubicBezTo>
                  <a:pt x="44114" y="21980"/>
                  <a:pt x="46438" y="16593"/>
                  <a:pt x="43516" y="12086"/>
                </a:cubicBezTo>
                <a:cubicBezTo>
                  <a:pt x="41461" y="8942"/>
                  <a:pt x="38231" y="7741"/>
                  <a:pt x="34819" y="7741"/>
                </a:cubicBezTo>
                <a:cubicBezTo>
                  <a:pt x="32385" y="7741"/>
                  <a:pt x="29860" y="8352"/>
                  <a:pt x="27602" y="9305"/>
                </a:cubicBezTo>
                <a:cubicBezTo>
                  <a:pt x="27919" y="8143"/>
                  <a:pt x="28025" y="6981"/>
                  <a:pt x="27919" y="5784"/>
                </a:cubicBezTo>
                <a:cubicBezTo>
                  <a:pt x="27557" y="1822"/>
                  <a:pt x="24545" y="1"/>
                  <a:pt x="2129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" name="Google Shape;1003;p36"/>
          <p:cNvSpPr/>
          <p:nvPr/>
        </p:nvSpPr>
        <p:spPr>
          <a:xfrm rot="-2526161">
            <a:off x="682375" y="2259458"/>
            <a:ext cx="740288" cy="1841894"/>
          </a:xfrm>
          <a:custGeom>
            <a:avLst/>
            <a:gdLst/>
            <a:ahLst/>
            <a:cxnLst/>
            <a:rect l="l" t="t" r="r" b="b"/>
            <a:pathLst>
              <a:path w="21935" h="54576" extrusionOk="0">
                <a:moveTo>
                  <a:pt x="7909" y="1"/>
                </a:moveTo>
                <a:cubicBezTo>
                  <a:pt x="4005" y="1"/>
                  <a:pt x="2703" y="6415"/>
                  <a:pt x="7078" y="7820"/>
                </a:cubicBezTo>
                <a:cubicBezTo>
                  <a:pt x="8838" y="8384"/>
                  <a:pt x="8345" y="10074"/>
                  <a:pt x="7148" y="10883"/>
                </a:cubicBezTo>
                <a:cubicBezTo>
                  <a:pt x="4895" y="12397"/>
                  <a:pt x="2641" y="13383"/>
                  <a:pt x="1444" y="15988"/>
                </a:cubicBezTo>
                <a:cubicBezTo>
                  <a:pt x="1" y="19051"/>
                  <a:pt x="846" y="22642"/>
                  <a:pt x="2818" y="25283"/>
                </a:cubicBezTo>
                <a:cubicBezTo>
                  <a:pt x="4719" y="27818"/>
                  <a:pt x="7535" y="29015"/>
                  <a:pt x="9788" y="31092"/>
                </a:cubicBezTo>
                <a:cubicBezTo>
                  <a:pt x="11584" y="32782"/>
                  <a:pt x="10985" y="33768"/>
                  <a:pt x="9753" y="35669"/>
                </a:cubicBezTo>
                <a:cubicBezTo>
                  <a:pt x="8204" y="38098"/>
                  <a:pt x="6690" y="40598"/>
                  <a:pt x="6690" y="43626"/>
                </a:cubicBezTo>
                <a:cubicBezTo>
                  <a:pt x="6784" y="48850"/>
                  <a:pt x="12355" y="54575"/>
                  <a:pt x="17819" y="54575"/>
                </a:cubicBezTo>
                <a:cubicBezTo>
                  <a:pt x="18504" y="54575"/>
                  <a:pt x="19187" y="54485"/>
                  <a:pt x="19857" y="54293"/>
                </a:cubicBezTo>
                <a:cubicBezTo>
                  <a:pt x="21301" y="53906"/>
                  <a:pt x="21935" y="52251"/>
                  <a:pt x="21231" y="50984"/>
                </a:cubicBezTo>
                <a:cubicBezTo>
                  <a:pt x="19752" y="48343"/>
                  <a:pt x="16196" y="47604"/>
                  <a:pt x="14858" y="44858"/>
                </a:cubicBezTo>
                <a:cubicBezTo>
                  <a:pt x="13837" y="42851"/>
                  <a:pt x="15492" y="41232"/>
                  <a:pt x="16548" y="39612"/>
                </a:cubicBezTo>
                <a:cubicBezTo>
                  <a:pt x="18203" y="37077"/>
                  <a:pt x="19365" y="34225"/>
                  <a:pt x="18696" y="31127"/>
                </a:cubicBezTo>
                <a:cubicBezTo>
                  <a:pt x="18027" y="27994"/>
                  <a:pt x="15738" y="25670"/>
                  <a:pt x="13239" y="23804"/>
                </a:cubicBezTo>
                <a:cubicBezTo>
                  <a:pt x="12147" y="23030"/>
                  <a:pt x="8028" y="20636"/>
                  <a:pt x="8521" y="19333"/>
                </a:cubicBezTo>
                <a:cubicBezTo>
                  <a:pt x="8732" y="18699"/>
                  <a:pt x="10070" y="18312"/>
                  <a:pt x="10598" y="17960"/>
                </a:cubicBezTo>
                <a:cubicBezTo>
                  <a:pt x="11936" y="17256"/>
                  <a:pt x="13098" y="16305"/>
                  <a:pt x="14048" y="15179"/>
                </a:cubicBezTo>
                <a:cubicBezTo>
                  <a:pt x="18379" y="9757"/>
                  <a:pt x="15492" y="2223"/>
                  <a:pt x="9190" y="216"/>
                </a:cubicBezTo>
                <a:cubicBezTo>
                  <a:pt x="8738" y="68"/>
                  <a:pt x="8310" y="1"/>
                  <a:pt x="790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" name="Google Shape;1004;p36"/>
          <p:cNvSpPr/>
          <p:nvPr/>
        </p:nvSpPr>
        <p:spPr>
          <a:xfrm>
            <a:off x="1678137" y="3437020"/>
            <a:ext cx="1765909" cy="1822603"/>
          </a:xfrm>
          <a:custGeom>
            <a:avLst/>
            <a:gdLst/>
            <a:ahLst/>
            <a:cxnLst/>
            <a:rect l="l" t="t" r="r" b="b"/>
            <a:pathLst>
              <a:path w="44417" h="45843" extrusionOk="0">
                <a:moveTo>
                  <a:pt x="19260" y="0"/>
                </a:moveTo>
                <a:cubicBezTo>
                  <a:pt x="18358" y="0"/>
                  <a:pt x="17455" y="278"/>
                  <a:pt x="16685" y="844"/>
                </a:cubicBezTo>
                <a:cubicBezTo>
                  <a:pt x="14960" y="2147"/>
                  <a:pt x="14819" y="4506"/>
                  <a:pt x="14537" y="6512"/>
                </a:cubicBezTo>
                <a:cubicBezTo>
                  <a:pt x="14150" y="9575"/>
                  <a:pt x="14185" y="12673"/>
                  <a:pt x="14678" y="15736"/>
                </a:cubicBezTo>
                <a:lnTo>
                  <a:pt x="14678" y="16124"/>
                </a:lnTo>
                <a:cubicBezTo>
                  <a:pt x="11897" y="15244"/>
                  <a:pt x="9150" y="14399"/>
                  <a:pt x="6369" y="13589"/>
                </a:cubicBezTo>
                <a:cubicBezTo>
                  <a:pt x="6057" y="13496"/>
                  <a:pt x="5740" y="13452"/>
                  <a:pt x="5425" y="13452"/>
                </a:cubicBezTo>
                <a:cubicBezTo>
                  <a:pt x="2647" y="13452"/>
                  <a:pt x="1" y="16833"/>
                  <a:pt x="1898" y="19363"/>
                </a:cubicBezTo>
                <a:cubicBezTo>
                  <a:pt x="4186" y="22461"/>
                  <a:pt x="7038" y="24644"/>
                  <a:pt x="10207" y="26545"/>
                </a:cubicBezTo>
                <a:cubicBezTo>
                  <a:pt x="8446" y="31509"/>
                  <a:pt x="7531" y="36720"/>
                  <a:pt x="7566" y="41965"/>
                </a:cubicBezTo>
                <a:cubicBezTo>
                  <a:pt x="7590" y="44311"/>
                  <a:pt x="9566" y="45842"/>
                  <a:pt x="11592" y="45842"/>
                </a:cubicBezTo>
                <a:cubicBezTo>
                  <a:pt x="12547" y="45842"/>
                  <a:pt x="13512" y="45502"/>
                  <a:pt x="14291" y="44747"/>
                </a:cubicBezTo>
                <a:cubicBezTo>
                  <a:pt x="17776" y="41402"/>
                  <a:pt x="20980" y="37741"/>
                  <a:pt x="23796" y="33833"/>
                </a:cubicBezTo>
                <a:cubicBezTo>
                  <a:pt x="27071" y="36614"/>
                  <a:pt x="30626" y="39008"/>
                  <a:pt x="34464" y="40944"/>
                </a:cubicBezTo>
                <a:cubicBezTo>
                  <a:pt x="35146" y="41292"/>
                  <a:pt x="35819" y="41448"/>
                  <a:pt x="36451" y="41448"/>
                </a:cubicBezTo>
                <a:cubicBezTo>
                  <a:pt x="39210" y="41448"/>
                  <a:pt x="41197" y="38480"/>
                  <a:pt x="39851" y="35558"/>
                </a:cubicBezTo>
                <a:cubicBezTo>
                  <a:pt x="38794" y="33234"/>
                  <a:pt x="37562" y="30946"/>
                  <a:pt x="36224" y="28798"/>
                </a:cubicBezTo>
                <a:cubicBezTo>
                  <a:pt x="35591" y="27812"/>
                  <a:pt x="34957" y="26827"/>
                  <a:pt x="34288" y="25911"/>
                </a:cubicBezTo>
                <a:cubicBezTo>
                  <a:pt x="33936" y="25418"/>
                  <a:pt x="33584" y="24961"/>
                  <a:pt x="33232" y="24503"/>
                </a:cubicBezTo>
                <a:lnTo>
                  <a:pt x="33725" y="24151"/>
                </a:lnTo>
                <a:lnTo>
                  <a:pt x="35872" y="22637"/>
                </a:lnTo>
                <a:lnTo>
                  <a:pt x="40907" y="19046"/>
                </a:lnTo>
                <a:cubicBezTo>
                  <a:pt x="44417" y="16562"/>
                  <a:pt x="42539" y="11805"/>
                  <a:pt x="38612" y="11805"/>
                </a:cubicBezTo>
                <a:cubicBezTo>
                  <a:pt x="38364" y="11805"/>
                  <a:pt x="38107" y="11824"/>
                  <a:pt x="37844" y="11864"/>
                </a:cubicBezTo>
                <a:lnTo>
                  <a:pt x="31155" y="12920"/>
                </a:lnTo>
                <a:cubicBezTo>
                  <a:pt x="30345" y="13061"/>
                  <a:pt x="28479" y="12990"/>
                  <a:pt x="27845" y="13448"/>
                </a:cubicBezTo>
                <a:cubicBezTo>
                  <a:pt x="27000" y="11336"/>
                  <a:pt x="26190" y="9223"/>
                  <a:pt x="25381" y="7111"/>
                </a:cubicBezTo>
                <a:cubicBezTo>
                  <a:pt x="24606" y="5104"/>
                  <a:pt x="23937" y="2780"/>
                  <a:pt x="22353" y="1267"/>
                </a:cubicBezTo>
                <a:cubicBezTo>
                  <a:pt x="21495" y="428"/>
                  <a:pt x="20378" y="0"/>
                  <a:pt x="1926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" name="Google Shape;1005;p36"/>
          <p:cNvSpPr/>
          <p:nvPr/>
        </p:nvSpPr>
        <p:spPr>
          <a:xfrm>
            <a:off x="635449" y="1850531"/>
            <a:ext cx="750065" cy="672061"/>
          </a:xfrm>
          <a:custGeom>
            <a:avLst/>
            <a:gdLst/>
            <a:ahLst/>
            <a:cxnLst/>
            <a:rect l="l" t="t" r="r" b="b"/>
            <a:pathLst>
              <a:path w="18866" h="16904" extrusionOk="0">
                <a:moveTo>
                  <a:pt x="7271" y="1"/>
                </a:moveTo>
                <a:cubicBezTo>
                  <a:pt x="3192" y="1"/>
                  <a:pt x="1" y="6621"/>
                  <a:pt x="734" y="10563"/>
                </a:cubicBezTo>
                <a:cubicBezTo>
                  <a:pt x="1452" y="14472"/>
                  <a:pt x="5195" y="16903"/>
                  <a:pt x="8921" y="16903"/>
                </a:cubicBezTo>
                <a:cubicBezTo>
                  <a:pt x="10497" y="16903"/>
                  <a:pt x="12069" y="16468"/>
                  <a:pt x="13409" y="15527"/>
                </a:cubicBezTo>
                <a:cubicBezTo>
                  <a:pt x="17880" y="12393"/>
                  <a:pt x="18866" y="4155"/>
                  <a:pt x="13725" y="1127"/>
                </a:cubicBezTo>
                <a:cubicBezTo>
                  <a:pt x="12833" y="564"/>
                  <a:pt x="11801" y="267"/>
                  <a:pt x="10752" y="267"/>
                </a:cubicBezTo>
                <a:cubicBezTo>
                  <a:pt x="10228" y="267"/>
                  <a:pt x="9700" y="341"/>
                  <a:pt x="9184" y="494"/>
                </a:cubicBezTo>
                <a:cubicBezTo>
                  <a:pt x="8533" y="154"/>
                  <a:pt x="7891" y="1"/>
                  <a:pt x="727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" name="Google Shape;1006;p36"/>
          <p:cNvSpPr/>
          <p:nvPr/>
        </p:nvSpPr>
        <p:spPr>
          <a:xfrm>
            <a:off x="196388" y="3815636"/>
            <a:ext cx="1275182" cy="1357122"/>
          </a:xfrm>
          <a:custGeom>
            <a:avLst/>
            <a:gdLst/>
            <a:ahLst/>
            <a:cxnLst/>
            <a:rect l="l" t="t" r="r" b="b"/>
            <a:pathLst>
              <a:path w="32074" h="34135" extrusionOk="0">
                <a:moveTo>
                  <a:pt x="16281" y="1"/>
                </a:moveTo>
                <a:cubicBezTo>
                  <a:pt x="15865" y="1"/>
                  <a:pt x="15449" y="18"/>
                  <a:pt x="15033" y="55"/>
                </a:cubicBezTo>
                <a:cubicBezTo>
                  <a:pt x="9647" y="512"/>
                  <a:pt x="5246" y="4561"/>
                  <a:pt x="2641" y="9068"/>
                </a:cubicBezTo>
                <a:cubicBezTo>
                  <a:pt x="0" y="13715"/>
                  <a:pt x="739" y="19101"/>
                  <a:pt x="3380" y="23538"/>
                </a:cubicBezTo>
                <a:cubicBezTo>
                  <a:pt x="6267" y="28290"/>
                  <a:pt x="11266" y="31072"/>
                  <a:pt x="15984" y="33642"/>
                </a:cubicBezTo>
                <a:cubicBezTo>
                  <a:pt x="16613" y="33984"/>
                  <a:pt x="17218" y="34135"/>
                  <a:pt x="17781" y="34135"/>
                </a:cubicBezTo>
                <a:cubicBezTo>
                  <a:pt x="21214" y="34135"/>
                  <a:pt x="23065" y="28517"/>
                  <a:pt x="19223" y="26460"/>
                </a:cubicBezTo>
                <a:cubicBezTo>
                  <a:pt x="15702" y="24523"/>
                  <a:pt x="9647" y="21073"/>
                  <a:pt x="8907" y="16637"/>
                </a:cubicBezTo>
                <a:lnTo>
                  <a:pt x="8907" y="16637"/>
                </a:lnTo>
                <a:cubicBezTo>
                  <a:pt x="9893" y="17412"/>
                  <a:pt x="10984" y="18081"/>
                  <a:pt x="11970" y="18749"/>
                </a:cubicBezTo>
                <a:cubicBezTo>
                  <a:pt x="14047" y="20158"/>
                  <a:pt x="16125" y="21601"/>
                  <a:pt x="18237" y="23009"/>
                </a:cubicBezTo>
                <a:cubicBezTo>
                  <a:pt x="19026" y="23530"/>
                  <a:pt x="19935" y="23818"/>
                  <a:pt x="20825" y="23818"/>
                </a:cubicBezTo>
                <a:cubicBezTo>
                  <a:pt x="21921" y="23818"/>
                  <a:pt x="22987" y="23382"/>
                  <a:pt x="23764" y="22411"/>
                </a:cubicBezTo>
                <a:cubicBezTo>
                  <a:pt x="25032" y="20897"/>
                  <a:pt x="24997" y="18081"/>
                  <a:pt x="23201" y="16883"/>
                </a:cubicBezTo>
                <a:cubicBezTo>
                  <a:pt x="21018" y="15405"/>
                  <a:pt x="18765" y="13961"/>
                  <a:pt x="16547" y="12483"/>
                </a:cubicBezTo>
                <a:cubicBezTo>
                  <a:pt x="15104" y="11462"/>
                  <a:pt x="13625" y="10546"/>
                  <a:pt x="12076" y="9701"/>
                </a:cubicBezTo>
                <a:cubicBezTo>
                  <a:pt x="13321" y="8547"/>
                  <a:pt x="14986" y="7891"/>
                  <a:pt x="16686" y="7891"/>
                </a:cubicBezTo>
                <a:cubicBezTo>
                  <a:pt x="16956" y="7891"/>
                  <a:pt x="17227" y="7907"/>
                  <a:pt x="17498" y="7941"/>
                </a:cubicBezTo>
                <a:cubicBezTo>
                  <a:pt x="20639" y="8366"/>
                  <a:pt x="24167" y="10132"/>
                  <a:pt x="27442" y="10132"/>
                </a:cubicBezTo>
                <a:cubicBezTo>
                  <a:pt x="28241" y="10132"/>
                  <a:pt x="29025" y="10027"/>
                  <a:pt x="29785" y="9772"/>
                </a:cubicBezTo>
                <a:cubicBezTo>
                  <a:pt x="31756" y="9103"/>
                  <a:pt x="32073" y="6744"/>
                  <a:pt x="31087" y="5195"/>
                </a:cubicBezTo>
                <a:cubicBezTo>
                  <a:pt x="29538" y="2660"/>
                  <a:pt x="25983" y="1956"/>
                  <a:pt x="23307" y="1217"/>
                </a:cubicBezTo>
                <a:cubicBezTo>
                  <a:pt x="21031" y="558"/>
                  <a:pt x="18653" y="1"/>
                  <a:pt x="1628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1" name="Google Shape;1541;p77"/>
          <p:cNvSpPr txBox="1">
            <a:spLocks noGrp="1"/>
          </p:cNvSpPr>
          <p:nvPr>
            <p:ph type="subTitle" idx="2"/>
          </p:nvPr>
        </p:nvSpPr>
        <p:spPr>
          <a:xfrm rot="-5400000">
            <a:off x="503375" y="379191"/>
            <a:ext cx="661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sp>
        <p:nvSpPr>
          <p:cNvPr id="1544" name="Google Shape;1544;p77"/>
          <p:cNvSpPr txBox="1">
            <a:spLocks noGrp="1"/>
          </p:cNvSpPr>
          <p:nvPr>
            <p:ph type="title"/>
          </p:nvPr>
        </p:nvSpPr>
        <p:spPr>
          <a:xfrm>
            <a:off x="3662720" y="2248994"/>
            <a:ext cx="4971000" cy="10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/>
              <a:t>感谢观看！</a:t>
            </a:r>
            <a:endParaRPr lang="en-US" altLang="zh-CN"/>
          </a:p>
        </p:txBody>
      </p:sp>
      <p:cxnSp>
        <p:nvCxnSpPr>
          <p:cNvPr id="1560" name="Google Shape;1560;p77"/>
          <p:cNvCxnSpPr/>
          <p:nvPr/>
        </p:nvCxnSpPr>
        <p:spPr>
          <a:xfrm>
            <a:off x="3743475" y="3323807"/>
            <a:ext cx="4029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40;p3"/>
          <p:cNvPicPr preferRelativeResize="0"/>
          <p:nvPr/>
        </p:nvPicPr>
        <p:blipFill>
          <a:blip r:embed="rId1">
            <a:alphaModFix amt="76000"/>
          </a:blip>
          <a:stretch>
            <a:fillRect/>
          </a:stretch>
        </p:blipFill>
        <p:spPr>
          <a:xfrm>
            <a:off x="-1" y="3849"/>
            <a:ext cx="9144002" cy="513580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41;p3"/>
          <p:cNvSpPr/>
          <p:nvPr/>
        </p:nvSpPr>
        <p:spPr>
          <a:xfrm>
            <a:off x="508000" y="388800"/>
            <a:ext cx="7570500" cy="4365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" name="Google Shape;46;p3"/>
          <p:cNvGrpSpPr/>
          <p:nvPr/>
        </p:nvGrpSpPr>
        <p:grpSpPr>
          <a:xfrm>
            <a:off x="5196955" y="1528932"/>
            <a:ext cx="4363907" cy="4159408"/>
            <a:chOff x="-29117" y="710311"/>
            <a:chExt cx="4753193" cy="4530451"/>
          </a:xfrm>
        </p:grpSpPr>
        <p:grpSp>
          <p:nvGrpSpPr>
            <p:cNvPr id="10" name="Google Shape;47;p3"/>
            <p:cNvGrpSpPr/>
            <p:nvPr/>
          </p:nvGrpSpPr>
          <p:grpSpPr>
            <a:xfrm>
              <a:off x="187574" y="710367"/>
              <a:ext cx="4097013" cy="4530395"/>
              <a:chOff x="187563" y="126357"/>
              <a:chExt cx="4097013" cy="5143500"/>
            </a:xfrm>
          </p:grpSpPr>
          <p:cxnSp>
            <p:nvCxnSpPr>
              <p:cNvPr id="20" name="Google Shape;48;p3"/>
              <p:cNvCxnSpPr/>
              <p:nvPr/>
            </p:nvCxnSpPr>
            <p:spPr>
              <a:xfrm>
                <a:off x="187563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" name="Google Shape;49;p3"/>
              <p:cNvCxnSpPr/>
              <p:nvPr/>
            </p:nvCxnSpPr>
            <p:spPr>
              <a:xfrm>
                <a:off x="770022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" name="Google Shape;50;p3"/>
              <p:cNvCxnSpPr/>
              <p:nvPr/>
            </p:nvCxnSpPr>
            <p:spPr>
              <a:xfrm>
                <a:off x="1352478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51;p3"/>
              <p:cNvCxnSpPr/>
              <p:nvPr/>
            </p:nvCxnSpPr>
            <p:spPr>
              <a:xfrm>
                <a:off x="1944828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52;p3"/>
              <p:cNvCxnSpPr/>
              <p:nvPr/>
            </p:nvCxnSpPr>
            <p:spPr>
              <a:xfrm>
                <a:off x="2527310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53;p3"/>
              <p:cNvCxnSpPr/>
              <p:nvPr/>
            </p:nvCxnSpPr>
            <p:spPr>
              <a:xfrm>
                <a:off x="3109770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54;p3"/>
              <p:cNvCxnSpPr/>
              <p:nvPr/>
            </p:nvCxnSpPr>
            <p:spPr>
              <a:xfrm>
                <a:off x="3692225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55;p3"/>
              <p:cNvCxnSpPr/>
              <p:nvPr/>
            </p:nvCxnSpPr>
            <p:spPr>
              <a:xfrm>
                <a:off x="4284575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" name="Google Shape;56;p3"/>
            <p:cNvGrpSpPr/>
            <p:nvPr/>
          </p:nvGrpSpPr>
          <p:grpSpPr>
            <a:xfrm rot="-5400000">
              <a:off x="298968" y="382226"/>
              <a:ext cx="4097024" cy="4753193"/>
              <a:chOff x="187563" y="-119725"/>
              <a:chExt cx="4097024" cy="5396450"/>
            </a:xfrm>
          </p:grpSpPr>
          <p:cxnSp>
            <p:nvCxnSpPr>
              <p:cNvPr id="12" name="Google Shape;57;p3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" name="Google Shape;58;p3"/>
              <p:cNvCxnSpPr/>
              <p:nvPr/>
            </p:nvCxnSpPr>
            <p:spPr>
              <a:xfrm>
                <a:off x="770022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" name="Google Shape;59;p3"/>
              <p:cNvCxnSpPr/>
              <p:nvPr/>
            </p:nvCxnSpPr>
            <p:spPr>
              <a:xfrm>
                <a:off x="1352478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" name="Google Shape;60;p3"/>
              <p:cNvCxnSpPr/>
              <p:nvPr/>
            </p:nvCxnSpPr>
            <p:spPr>
              <a:xfrm>
                <a:off x="1944828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61;p3"/>
              <p:cNvCxnSpPr/>
              <p:nvPr/>
            </p:nvCxnSpPr>
            <p:spPr>
              <a:xfrm>
                <a:off x="2527310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62;p3"/>
              <p:cNvCxnSpPr/>
              <p:nvPr/>
            </p:nvCxnSpPr>
            <p:spPr>
              <a:xfrm>
                <a:off x="3109770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63;p3"/>
              <p:cNvCxnSpPr/>
              <p:nvPr/>
            </p:nvCxnSpPr>
            <p:spPr>
              <a:xfrm>
                <a:off x="3692225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" name="Google Shape;64;p3"/>
              <p:cNvCxnSpPr/>
              <p:nvPr/>
            </p:nvCxnSpPr>
            <p:spPr>
              <a:xfrm rot="5400000">
                <a:off x="1703236" y="2695375"/>
                <a:ext cx="5162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8" name="Google Shape;65;p3"/>
          <p:cNvSpPr/>
          <p:nvPr/>
        </p:nvSpPr>
        <p:spPr>
          <a:xfrm>
            <a:off x="7946287" y="3767353"/>
            <a:ext cx="1197723" cy="1274686"/>
          </a:xfrm>
          <a:custGeom>
            <a:avLst/>
            <a:gdLst/>
            <a:ahLst/>
            <a:cxnLst/>
            <a:rect l="l" t="t" r="r" b="b"/>
            <a:pathLst>
              <a:path w="32074" h="34135" extrusionOk="0">
                <a:moveTo>
                  <a:pt x="16281" y="1"/>
                </a:moveTo>
                <a:cubicBezTo>
                  <a:pt x="15865" y="1"/>
                  <a:pt x="15449" y="18"/>
                  <a:pt x="15033" y="55"/>
                </a:cubicBezTo>
                <a:cubicBezTo>
                  <a:pt x="9647" y="512"/>
                  <a:pt x="5246" y="4561"/>
                  <a:pt x="2641" y="9068"/>
                </a:cubicBezTo>
                <a:cubicBezTo>
                  <a:pt x="0" y="13715"/>
                  <a:pt x="739" y="19101"/>
                  <a:pt x="3380" y="23538"/>
                </a:cubicBezTo>
                <a:cubicBezTo>
                  <a:pt x="6267" y="28290"/>
                  <a:pt x="11266" y="31072"/>
                  <a:pt x="15984" y="33642"/>
                </a:cubicBezTo>
                <a:cubicBezTo>
                  <a:pt x="16613" y="33984"/>
                  <a:pt x="17218" y="34135"/>
                  <a:pt x="17781" y="34135"/>
                </a:cubicBezTo>
                <a:cubicBezTo>
                  <a:pt x="21214" y="34135"/>
                  <a:pt x="23065" y="28517"/>
                  <a:pt x="19223" y="26460"/>
                </a:cubicBezTo>
                <a:cubicBezTo>
                  <a:pt x="15702" y="24523"/>
                  <a:pt x="9647" y="21073"/>
                  <a:pt x="8907" y="16637"/>
                </a:cubicBezTo>
                <a:lnTo>
                  <a:pt x="8907" y="16637"/>
                </a:lnTo>
                <a:cubicBezTo>
                  <a:pt x="9893" y="17412"/>
                  <a:pt x="10984" y="18081"/>
                  <a:pt x="11970" y="18749"/>
                </a:cubicBezTo>
                <a:cubicBezTo>
                  <a:pt x="14047" y="20158"/>
                  <a:pt x="16125" y="21601"/>
                  <a:pt x="18237" y="23009"/>
                </a:cubicBezTo>
                <a:cubicBezTo>
                  <a:pt x="19026" y="23530"/>
                  <a:pt x="19935" y="23818"/>
                  <a:pt x="20825" y="23818"/>
                </a:cubicBezTo>
                <a:cubicBezTo>
                  <a:pt x="21921" y="23818"/>
                  <a:pt x="22987" y="23382"/>
                  <a:pt x="23764" y="22411"/>
                </a:cubicBezTo>
                <a:cubicBezTo>
                  <a:pt x="25032" y="20897"/>
                  <a:pt x="24997" y="18081"/>
                  <a:pt x="23201" y="16883"/>
                </a:cubicBezTo>
                <a:cubicBezTo>
                  <a:pt x="21018" y="15405"/>
                  <a:pt x="18765" y="13961"/>
                  <a:pt x="16547" y="12483"/>
                </a:cubicBezTo>
                <a:cubicBezTo>
                  <a:pt x="15104" y="11462"/>
                  <a:pt x="13625" y="10546"/>
                  <a:pt x="12076" y="9701"/>
                </a:cubicBezTo>
                <a:cubicBezTo>
                  <a:pt x="13321" y="8547"/>
                  <a:pt x="14986" y="7891"/>
                  <a:pt x="16686" y="7891"/>
                </a:cubicBezTo>
                <a:cubicBezTo>
                  <a:pt x="16956" y="7891"/>
                  <a:pt x="17227" y="7907"/>
                  <a:pt x="17498" y="7941"/>
                </a:cubicBezTo>
                <a:cubicBezTo>
                  <a:pt x="20639" y="8366"/>
                  <a:pt x="24167" y="10132"/>
                  <a:pt x="27442" y="10132"/>
                </a:cubicBezTo>
                <a:cubicBezTo>
                  <a:pt x="28241" y="10132"/>
                  <a:pt x="29025" y="10027"/>
                  <a:pt x="29785" y="9772"/>
                </a:cubicBezTo>
                <a:cubicBezTo>
                  <a:pt x="31756" y="9103"/>
                  <a:pt x="32073" y="6744"/>
                  <a:pt x="31087" y="5195"/>
                </a:cubicBezTo>
                <a:cubicBezTo>
                  <a:pt x="29538" y="2660"/>
                  <a:pt x="25983" y="1956"/>
                  <a:pt x="23307" y="1217"/>
                </a:cubicBezTo>
                <a:cubicBezTo>
                  <a:pt x="21031" y="558"/>
                  <a:pt x="18653" y="1"/>
                  <a:pt x="1628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" name="Google Shape;66;p3"/>
          <p:cNvSpPr/>
          <p:nvPr/>
        </p:nvSpPr>
        <p:spPr>
          <a:xfrm>
            <a:off x="5281874" y="3143791"/>
            <a:ext cx="1129233" cy="1448400"/>
          </a:xfrm>
          <a:custGeom>
            <a:avLst/>
            <a:gdLst/>
            <a:ahLst/>
            <a:cxnLst/>
            <a:rect l="l" t="t" r="r" b="b"/>
            <a:pathLst>
              <a:path w="23008" h="29511" extrusionOk="0">
                <a:moveTo>
                  <a:pt x="11936" y="0"/>
                </a:moveTo>
                <a:cubicBezTo>
                  <a:pt x="11497" y="0"/>
                  <a:pt x="11040" y="28"/>
                  <a:pt x="10563" y="84"/>
                </a:cubicBezTo>
                <a:cubicBezTo>
                  <a:pt x="5352" y="718"/>
                  <a:pt x="1796" y="5224"/>
                  <a:pt x="951" y="10189"/>
                </a:cubicBezTo>
                <a:cubicBezTo>
                  <a:pt x="1" y="15610"/>
                  <a:pt x="353" y="22440"/>
                  <a:pt x="2324" y="27581"/>
                </a:cubicBezTo>
                <a:cubicBezTo>
                  <a:pt x="2798" y="28818"/>
                  <a:pt x="3968" y="29510"/>
                  <a:pt x="5094" y="29510"/>
                </a:cubicBezTo>
                <a:cubicBezTo>
                  <a:pt x="6146" y="29510"/>
                  <a:pt x="7161" y="28907"/>
                  <a:pt x="7535" y="27581"/>
                </a:cubicBezTo>
                <a:cubicBezTo>
                  <a:pt x="8662" y="23708"/>
                  <a:pt x="8415" y="19730"/>
                  <a:pt x="8380" y="15751"/>
                </a:cubicBezTo>
                <a:cubicBezTo>
                  <a:pt x="8345" y="13604"/>
                  <a:pt x="8239" y="8675"/>
                  <a:pt x="11161" y="7970"/>
                </a:cubicBezTo>
                <a:cubicBezTo>
                  <a:pt x="11270" y="7945"/>
                  <a:pt x="11375" y="7932"/>
                  <a:pt x="11476" y="7932"/>
                </a:cubicBezTo>
                <a:cubicBezTo>
                  <a:pt x="14977" y="7932"/>
                  <a:pt x="14008" y="22923"/>
                  <a:pt x="13837" y="25011"/>
                </a:cubicBezTo>
                <a:cubicBezTo>
                  <a:pt x="13661" y="27123"/>
                  <a:pt x="15773" y="28954"/>
                  <a:pt x="17780" y="28954"/>
                </a:cubicBezTo>
                <a:cubicBezTo>
                  <a:pt x="20069" y="28954"/>
                  <a:pt x="21547" y="27158"/>
                  <a:pt x="21758" y="25011"/>
                </a:cubicBezTo>
                <a:cubicBezTo>
                  <a:pt x="22334" y="17391"/>
                  <a:pt x="23008" y="0"/>
                  <a:pt x="119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" name="Google Shape;67;p3"/>
          <p:cNvSpPr/>
          <p:nvPr/>
        </p:nvSpPr>
        <p:spPr>
          <a:xfrm>
            <a:off x="6621069" y="3248286"/>
            <a:ext cx="1016276" cy="998240"/>
          </a:xfrm>
          <a:custGeom>
            <a:avLst/>
            <a:gdLst/>
            <a:ahLst/>
            <a:cxnLst/>
            <a:rect l="l" t="t" r="r" b="b"/>
            <a:pathLst>
              <a:path w="27215" h="26732" extrusionOk="0">
                <a:moveTo>
                  <a:pt x="10562" y="0"/>
                </a:moveTo>
                <a:cubicBezTo>
                  <a:pt x="9498" y="0"/>
                  <a:pt x="8438" y="331"/>
                  <a:pt x="7534" y="1059"/>
                </a:cubicBezTo>
                <a:cubicBezTo>
                  <a:pt x="5387" y="2855"/>
                  <a:pt x="4824" y="5918"/>
                  <a:pt x="6126" y="8382"/>
                </a:cubicBezTo>
                <a:cubicBezTo>
                  <a:pt x="6232" y="8594"/>
                  <a:pt x="6373" y="8840"/>
                  <a:pt x="6514" y="9051"/>
                </a:cubicBezTo>
                <a:cubicBezTo>
                  <a:pt x="3063" y="10600"/>
                  <a:pt x="0" y="12889"/>
                  <a:pt x="810" y="16304"/>
                </a:cubicBezTo>
                <a:cubicBezTo>
                  <a:pt x="1460" y="19084"/>
                  <a:pt x="3394" y="20043"/>
                  <a:pt x="5693" y="20043"/>
                </a:cubicBezTo>
                <a:cubicBezTo>
                  <a:pt x="6510" y="20043"/>
                  <a:pt x="7372" y="19922"/>
                  <a:pt x="8239" y="19719"/>
                </a:cubicBezTo>
                <a:cubicBezTo>
                  <a:pt x="8274" y="21127"/>
                  <a:pt x="8379" y="22500"/>
                  <a:pt x="8626" y="23873"/>
                </a:cubicBezTo>
                <a:cubicBezTo>
                  <a:pt x="8904" y="25692"/>
                  <a:pt x="10740" y="26732"/>
                  <a:pt x="12484" y="26732"/>
                </a:cubicBezTo>
                <a:cubicBezTo>
                  <a:pt x="13171" y="26732"/>
                  <a:pt x="13843" y="26570"/>
                  <a:pt x="14400" y="26232"/>
                </a:cubicBezTo>
                <a:cubicBezTo>
                  <a:pt x="16125" y="25211"/>
                  <a:pt x="17428" y="23592"/>
                  <a:pt x="18132" y="21726"/>
                </a:cubicBezTo>
                <a:cubicBezTo>
                  <a:pt x="19353" y="22214"/>
                  <a:pt x="20591" y="22538"/>
                  <a:pt x="21749" y="22538"/>
                </a:cubicBezTo>
                <a:cubicBezTo>
                  <a:pt x="23430" y="22538"/>
                  <a:pt x="24941" y="21856"/>
                  <a:pt x="25983" y="20001"/>
                </a:cubicBezTo>
                <a:cubicBezTo>
                  <a:pt x="27215" y="17818"/>
                  <a:pt x="26405" y="15072"/>
                  <a:pt x="24645" y="13417"/>
                </a:cubicBezTo>
                <a:cubicBezTo>
                  <a:pt x="24117" y="12959"/>
                  <a:pt x="23553" y="12572"/>
                  <a:pt x="22920" y="12255"/>
                </a:cubicBezTo>
                <a:cubicBezTo>
                  <a:pt x="25032" y="8946"/>
                  <a:pt x="26546" y="5143"/>
                  <a:pt x="22744" y="2890"/>
                </a:cubicBezTo>
                <a:cubicBezTo>
                  <a:pt x="21914" y="2414"/>
                  <a:pt x="21088" y="2205"/>
                  <a:pt x="20288" y="2205"/>
                </a:cubicBezTo>
                <a:cubicBezTo>
                  <a:pt x="18782" y="2205"/>
                  <a:pt x="17368" y="2948"/>
                  <a:pt x="16195" y="4052"/>
                </a:cubicBezTo>
                <a:cubicBezTo>
                  <a:pt x="15808" y="3242"/>
                  <a:pt x="15280" y="2468"/>
                  <a:pt x="14681" y="1799"/>
                </a:cubicBezTo>
                <a:cubicBezTo>
                  <a:pt x="13588" y="664"/>
                  <a:pt x="12070" y="0"/>
                  <a:pt x="1056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" name="Google Shape;68;p3"/>
          <p:cNvSpPr/>
          <p:nvPr/>
        </p:nvSpPr>
        <p:spPr>
          <a:xfrm>
            <a:off x="7549010" y="2026749"/>
            <a:ext cx="1498779" cy="1383950"/>
          </a:xfrm>
          <a:custGeom>
            <a:avLst/>
            <a:gdLst/>
            <a:ahLst/>
            <a:cxnLst/>
            <a:rect l="l" t="t" r="r" b="b"/>
            <a:pathLst>
              <a:path w="40136" h="37061" extrusionOk="0">
                <a:moveTo>
                  <a:pt x="22673" y="32801"/>
                </a:moveTo>
                <a:lnTo>
                  <a:pt x="22673" y="32801"/>
                </a:lnTo>
                <a:cubicBezTo>
                  <a:pt x="21775" y="33039"/>
                  <a:pt x="20878" y="33158"/>
                  <a:pt x="19980" y="33158"/>
                </a:cubicBezTo>
                <a:cubicBezTo>
                  <a:pt x="19681" y="33158"/>
                  <a:pt x="19381" y="33144"/>
                  <a:pt x="19082" y="33118"/>
                </a:cubicBezTo>
                <a:cubicBezTo>
                  <a:pt x="18871" y="33083"/>
                  <a:pt x="18695" y="33083"/>
                  <a:pt x="18484" y="33048"/>
                </a:cubicBezTo>
                <a:cubicBezTo>
                  <a:pt x="18519" y="33012"/>
                  <a:pt x="18554" y="32977"/>
                  <a:pt x="18589" y="32942"/>
                </a:cubicBezTo>
                <a:cubicBezTo>
                  <a:pt x="19162" y="33003"/>
                  <a:pt x="19735" y="33041"/>
                  <a:pt x="20308" y="33041"/>
                </a:cubicBezTo>
                <a:cubicBezTo>
                  <a:pt x="20721" y="33041"/>
                  <a:pt x="21134" y="33021"/>
                  <a:pt x="21547" y="32977"/>
                </a:cubicBezTo>
                <a:cubicBezTo>
                  <a:pt x="21899" y="32942"/>
                  <a:pt x="22286" y="32872"/>
                  <a:pt x="22673" y="32801"/>
                </a:cubicBezTo>
                <a:close/>
                <a:moveTo>
                  <a:pt x="20059" y="0"/>
                </a:moveTo>
                <a:cubicBezTo>
                  <a:pt x="14306" y="0"/>
                  <a:pt x="8618" y="2436"/>
                  <a:pt x="5035" y="7030"/>
                </a:cubicBezTo>
                <a:cubicBezTo>
                  <a:pt x="1092" y="12100"/>
                  <a:pt x="0" y="19211"/>
                  <a:pt x="2887" y="25021"/>
                </a:cubicBezTo>
                <a:cubicBezTo>
                  <a:pt x="3415" y="26112"/>
                  <a:pt x="4084" y="27098"/>
                  <a:pt x="4823" y="28013"/>
                </a:cubicBezTo>
                <a:cubicBezTo>
                  <a:pt x="7640" y="32414"/>
                  <a:pt x="12146" y="35864"/>
                  <a:pt x="17287" y="36815"/>
                </a:cubicBezTo>
                <a:cubicBezTo>
                  <a:pt x="18187" y="36981"/>
                  <a:pt x="19070" y="37060"/>
                  <a:pt x="19933" y="37060"/>
                </a:cubicBezTo>
                <a:cubicBezTo>
                  <a:pt x="25655" y="37060"/>
                  <a:pt x="30532" y="33592"/>
                  <a:pt x="34080" y="29034"/>
                </a:cubicBezTo>
                <a:cubicBezTo>
                  <a:pt x="38164" y="23718"/>
                  <a:pt x="40136" y="16888"/>
                  <a:pt x="37249" y="10586"/>
                </a:cubicBezTo>
                <a:cubicBezTo>
                  <a:pt x="34643" y="4847"/>
                  <a:pt x="28799" y="939"/>
                  <a:pt x="22638" y="165"/>
                </a:cubicBezTo>
                <a:cubicBezTo>
                  <a:pt x="21781" y="55"/>
                  <a:pt x="20919" y="0"/>
                  <a:pt x="200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" name="Google Shape;69;p3"/>
          <p:cNvSpPr/>
          <p:nvPr/>
        </p:nvSpPr>
        <p:spPr>
          <a:xfrm>
            <a:off x="5877976" y="1826610"/>
            <a:ext cx="1147759" cy="783819"/>
          </a:xfrm>
          <a:custGeom>
            <a:avLst/>
            <a:gdLst/>
            <a:ahLst/>
            <a:cxnLst/>
            <a:rect l="l" t="t" r="r" b="b"/>
            <a:pathLst>
              <a:path w="30736" h="20990" extrusionOk="0">
                <a:moveTo>
                  <a:pt x="15672" y="1"/>
                </a:moveTo>
                <a:cubicBezTo>
                  <a:pt x="12903" y="1"/>
                  <a:pt x="10164" y="826"/>
                  <a:pt x="7746" y="2215"/>
                </a:cubicBezTo>
                <a:cubicBezTo>
                  <a:pt x="4577" y="4011"/>
                  <a:pt x="0" y="7496"/>
                  <a:pt x="1056" y="11616"/>
                </a:cubicBezTo>
                <a:cubicBezTo>
                  <a:pt x="1519" y="13349"/>
                  <a:pt x="2961" y="14187"/>
                  <a:pt x="4449" y="14187"/>
                </a:cubicBezTo>
                <a:cubicBezTo>
                  <a:pt x="5681" y="14187"/>
                  <a:pt x="6945" y="13612"/>
                  <a:pt x="7710" y="12496"/>
                </a:cubicBezTo>
                <a:cubicBezTo>
                  <a:pt x="9328" y="10116"/>
                  <a:pt x="12479" y="7895"/>
                  <a:pt x="15536" y="7895"/>
                </a:cubicBezTo>
                <a:cubicBezTo>
                  <a:pt x="16006" y="7895"/>
                  <a:pt x="16475" y="7947"/>
                  <a:pt x="16935" y="8060"/>
                </a:cubicBezTo>
                <a:cubicBezTo>
                  <a:pt x="20526" y="8940"/>
                  <a:pt x="22004" y="12742"/>
                  <a:pt x="21124" y="16087"/>
                </a:cubicBezTo>
                <a:cubicBezTo>
                  <a:pt x="20318" y="19055"/>
                  <a:pt x="22769" y="20989"/>
                  <a:pt x="25130" y="20989"/>
                </a:cubicBezTo>
                <a:cubicBezTo>
                  <a:pt x="26690" y="20989"/>
                  <a:pt x="28211" y="20146"/>
                  <a:pt x="28729" y="18199"/>
                </a:cubicBezTo>
                <a:cubicBezTo>
                  <a:pt x="30736" y="10595"/>
                  <a:pt x="26616" y="2251"/>
                  <a:pt x="18730" y="350"/>
                </a:cubicBezTo>
                <a:cubicBezTo>
                  <a:pt x="17716" y="113"/>
                  <a:pt x="16692" y="1"/>
                  <a:pt x="156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69" name="Google Shape;1069;p46"/>
          <p:cNvSpPr txBox="1">
            <a:spLocks noGrp="1"/>
          </p:cNvSpPr>
          <p:nvPr>
            <p:ph type="title"/>
          </p:nvPr>
        </p:nvSpPr>
        <p:spPr>
          <a:xfrm>
            <a:off x="1067613" y="2621899"/>
            <a:ext cx="4420800" cy="841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/>
              <a:t>页面内容展示</a:t>
            </a:r>
            <a:endParaRPr lang="zh-CN" altLang="en-GB"/>
          </a:p>
        </p:txBody>
      </p:sp>
      <p:sp>
        <p:nvSpPr>
          <p:cNvPr id="1070" name="Google Shape;1070;p46"/>
          <p:cNvSpPr txBox="1">
            <a:spLocks noGrp="1"/>
          </p:cNvSpPr>
          <p:nvPr>
            <p:ph type="title" idx="2"/>
          </p:nvPr>
        </p:nvSpPr>
        <p:spPr>
          <a:xfrm>
            <a:off x="1067625" y="1217703"/>
            <a:ext cx="44208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 lang="en-GB"/>
          </a:p>
        </p:txBody>
      </p:sp>
      <p:cxnSp>
        <p:nvCxnSpPr>
          <p:cNvPr id="1073" name="Google Shape;1073;p46"/>
          <p:cNvCxnSpPr/>
          <p:nvPr/>
        </p:nvCxnSpPr>
        <p:spPr>
          <a:xfrm>
            <a:off x="1067613" y="3338730"/>
            <a:ext cx="2725800" cy="4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616;p24"/>
          <p:cNvPicPr preferRelativeResize="0"/>
          <p:nvPr/>
        </p:nvPicPr>
        <p:blipFill>
          <a:blip r:embed="rId1">
            <a:alphaModFix amt="79000"/>
          </a:blip>
          <a:stretch>
            <a:fillRect/>
          </a:stretch>
        </p:blipFill>
        <p:spPr>
          <a:xfrm>
            <a:off x="-6850" y="1"/>
            <a:ext cx="91577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17;p24"/>
          <p:cNvSpPr/>
          <p:nvPr/>
        </p:nvSpPr>
        <p:spPr>
          <a:xfrm>
            <a:off x="508050" y="388800"/>
            <a:ext cx="8127900" cy="4365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05" y="555625"/>
            <a:ext cx="3674110" cy="201612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665" y="555625"/>
            <a:ext cx="3865880" cy="201676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05" y="2639695"/>
            <a:ext cx="3669665" cy="2063115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8665" y="2639695"/>
            <a:ext cx="3865245" cy="2062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501;p21"/>
          <p:cNvPicPr preferRelativeResize="0"/>
          <p:nvPr/>
        </p:nvPicPr>
        <p:blipFill>
          <a:blip r:embed="rId1">
            <a:alphaModFix amt="76000"/>
          </a:blip>
          <a:stretch>
            <a:fillRect/>
          </a:stretch>
        </p:blipFill>
        <p:spPr>
          <a:xfrm>
            <a:off x="-1" y="3849"/>
            <a:ext cx="9144002" cy="513580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06;p21"/>
          <p:cNvSpPr/>
          <p:nvPr/>
        </p:nvSpPr>
        <p:spPr>
          <a:xfrm>
            <a:off x="1062575" y="388800"/>
            <a:ext cx="7570500" cy="4365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" name="Google Shape;507;p21"/>
          <p:cNvGrpSpPr/>
          <p:nvPr/>
        </p:nvGrpSpPr>
        <p:grpSpPr>
          <a:xfrm flipH="1">
            <a:off x="-419360" y="1528932"/>
            <a:ext cx="4363907" cy="4159408"/>
            <a:chOff x="-29117" y="710311"/>
            <a:chExt cx="4753193" cy="4530451"/>
          </a:xfrm>
        </p:grpSpPr>
        <p:grpSp>
          <p:nvGrpSpPr>
            <p:cNvPr id="10" name="Google Shape;508;p21"/>
            <p:cNvGrpSpPr/>
            <p:nvPr/>
          </p:nvGrpSpPr>
          <p:grpSpPr>
            <a:xfrm>
              <a:off x="187574" y="710367"/>
              <a:ext cx="4097013" cy="4530395"/>
              <a:chOff x="187563" y="126357"/>
              <a:chExt cx="4097013" cy="5143500"/>
            </a:xfrm>
          </p:grpSpPr>
          <p:cxnSp>
            <p:nvCxnSpPr>
              <p:cNvPr id="20" name="Google Shape;509;p21"/>
              <p:cNvCxnSpPr/>
              <p:nvPr/>
            </p:nvCxnSpPr>
            <p:spPr>
              <a:xfrm>
                <a:off x="187563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" name="Google Shape;510;p21"/>
              <p:cNvCxnSpPr/>
              <p:nvPr/>
            </p:nvCxnSpPr>
            <p:spPr>
              <a:xfrm>
                <a:off x="770022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" name="Google Shape;511;p21"/>
              <p:cNvCxnSpPr/>
              <p:nvPr/>
            </p:nvCxnSpPr>
            <p:spPr>
              <a:xfrm>
                <a:off x="1352478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512;p21"/>
              <p:cNvCxnSpPr/>
              <p:nvPr/>
            </p:nvCxnSpPr>
            <p:spPr>
              <a:xfrm>
                <a:off x="1944828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513;p21"/>
              <p:cNvCxnSpPr/>
              <p:nvPr/>
            </p:nvCxnSpPr>
            <p:spPr>
              <a:xfrm>
                <a:off x="2527310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514;p21"/>
              <p:cNvCxnSpPr/>
              <p:nvPr/>
            </p:nvCxnSpPr>
            <p:spPr>
              <a:xfrm>
                <a:off x="3109770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515;p21"/>
              <p:cNvCxnSpPr/>
              <p:nvPr/>
            </p:nvCxnSpPr>
            <p:spPr>
              <a:xfrm>
                <a:off x="3692225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516;p21"/>
              <p:cNvCxnSpPr/>
              <p:nvPr/>
            </p:nvCxnSpPr>
            <p:spPr>
              <a:xfrm>
                <a:off x="4284575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" name="Google Shape;517;p21"/>
            <p:cNvGrpSpPr/>
            <p:nvPr/>
          </p:nvGrpSpPr>
          <p:grpSpPr>
            <a:xfrm rot="-5400000">
              <a:off x="298968" y="382226"/>
              <a:ext cx="4097024" cy="4753193"/>
              <a:chOff x="187563" y="-119725"/>
              <a:chExt cx="4097024" cy="5396450"/>
            </a:xfrm>
          </p:grpSpPr>
          <p:cxnSp>
            <p:nvCxnSpPr>
              <p:cNvPr id="12" name="Google Shape;518;p21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" name="Google Shape;519;p21"/>
              <p:cNvCxnSpPr/>
              <p:nvPr/>
            </p:nvCxnSpPr>
            <p:spPr>
              <a:xfrm>
                <a:off x="770022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" name="Google Shape;520;p21"/>
              <p:cNvCxnSpPr/>
              <p:nvPr/>
            </p:nvCxnSpPr>
            <p:spPr>
              <a:xfrm>
                <a:off x="1352478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" name="Google Shape;521;p21"/>
              <p:cNvCxnSpPr/>
              <p:nvPr/>
            </p:nvCxnSpPr>
            <p:spPr>
              <a:xfrm>
                <a:off x="1944828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522;p21"/>
              <p:cNvCxnSpPr/>
              <p:nvPr/>
            </p:nvCxnSpPr>
            <p:spPr>
              <a:xfrm>
                <a:off x="2527310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523;p21"/>
              <p:cNvCxnSpPr/>
              <p:nvPr/>
            </p:nvCxnSpPr>
            <p:spPr>
              <a:xfrm>
                <a:off x="3109770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524;p21"/>
              <p:cNvCxnSpPr/>
              <p:nvPr/>
            </p:nvCxnSpPr>
            <p:spPr>
              <a:xfrm>
                <a:off x="3692225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" name="Google Shape;525;p21"/>
              <p:cNvCxnSpPr/>
              <p:nvPr/>
            </p:nvCxnSpPr>
            <p:spPr>
              <a:xfrm rot="5400000">
                <a:off x="1703236" y="2695375"/>
                <a:ext cx="5162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8" name="Google Shape;526;p21"/>
          <p:cNvSpPr/>
          <p:nvPr/>
        </p:nvSpPr>
        <p:spPr>
          <a:xfrm>
            <a:off x="2453450" y="1475375"/>
            <a:ext cx="1160950" cy="1214175"/>
          </a:xfrm>
          <a:custGeom>
            <a:avLst/>
            <a:gdLst/>
            <a:ahLst/>
            <a:cxnLst/>
            <a:rect l="l" t="t" r="r" b="b"/>
            <a:pathLst>
              <a:path w="46438" h="48567" extrusionOk="0">
                <a:moveTo>
                  <a:pt x="21290" y="1"/>
                </a:moveTo>
                <a:cubicBezTo>
                  <a:pt x="19483" y="1"/>
                  <a:pt x="17600" y="562"/>
                  <a:pt x="16055" y="1630"/>
                </a:cubicBezTo>
                <a:cubicBezTo>
                  <a:pt x="8767" y="6700"/>
                  <a:pt x="3592" y="15220"/>
                  <a:pt x="1585" y="23810"/>
                </a:cubicBezTo>
                <a:cubicBezTo>
                  <a:pt x="599" y="28141"/>
                  <a:pt x="1" y="33105"/>
                  <a:pt x="1162" y="37470"/>
                </a:cubicBezTo>
                <a:cubicBezTo>
                  <a:pt x="2500" y="42399"/>
                  <a:pt x="6479" y="45145"/>
                  <a:pt x="11161" y="46659"/>
                </a:cubicBezTo>
                <a:cubicBezTo>
                  <a:pt x="14902" y="47875"/>
                  <a:pt x="18954" y="48566"/>
                  <a:pt x="22987" y="48566"/>
                </a:cubicBezTo>
                <a:cubicBezTo>
                  <a:pt x="27951" y="48566"/>
                  <a:pt x="32886" y="47519"/>
                  <a:pt x="37179" y="45110"/>
                </a:cubicBezTo>
                <a:cubicBezTo>
                  <a:pt x="41439" y="42751"/>
                  <a:pt x="45628" y="38421"/>
                  <a:pt x="45311" y="33210"/>
                </a:cubicBezTo>
                <a:cubicBezTo>
                  <a:pt x="45100" y="29901"/>
                  <a:pt x="43305" y="27648"/>
                  <a:pt x="40840" y="26169"/>
                </a:cubicBezTo>
                <a:cubicBezTo>
                  <a:pt x="44114" y="21980"/>
                  <a:pt x="46438" y="16593"/>
                  <a:pt x="43516" y="12086"/>
                </a:cubicBezTo>
                <a:cubicBezTo>
                  <a:pt x="41461" y="8942"/>
                  <a:pt x="38231" y="7741"/>
                  <a:pt x="34819" y="7741"/>
                </a:cubicBezTo>
                <a:cubicBezTo>
                  <a:pt x="32385" y="7741"/>
                  <a:pt x="29860" y="8352"/>
                  <a:pt x="27602" y="9305"/>
                </a:cubicBezTo>
                <a:cubicBezTo>
                  <a:pt x="27919" y="8143"/>
                  <a:pt x="28025" y="6981"/>
                  <a:pt x="27919" y="5784"/>
                </a:cubicBezTo>
                <a:cubicBezTo>
                  <a:pt x="27557" y="1822"/>
                  <a:pt x="24545" y="1"/>
                  <a:pt x="2129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" name="Google Shape;527;p21"/>
          <p:cNvSpPr/>
          <p:nvPr/>
        </p:nvSpPr>
        <p:spPr>
          <a:xfrm>
            <a:off x="899375" y="3572575"/>
            <a:ext cx="1074398" cy="1971556"/>
          </a:xfrm>
          <a:custGeom>
            <a:avLst/>
            <a:gdLst/>
            <a:ahLst/>
            <a:cxnLst/>
            <a:rect l="l" t="t" r="r" b="b"/>
            <a:pathLst>
              <a:path w="34116" h="62604" extrusionOk="0">
                <a:moveTo>
                  <a:pt x="24149" y="0"/>
                </a:moveTo>
                <a:cubicBezTo>
                  <a:pt x="23892" y="0"/>
                  <a:pt x="23623" y="36"/>
                  <a:pt x="23342" y="113"/>
                </a:cubicBezTo>
                <a:cubicBezTo>
                  <a:pt x="19434" y="1204"/>
                  <a:pt x="15773" y="3000"/>
                  <a:pt x="12569" y="5464"/>
                </a:cubicBezTo>
                <a:cubicBezTo>
                  <a:pt x="9471" y="7788"/>
                  <a:pt x="7288" y="11907"/>
                  <a:pt x="10351" y="15322"/>
                </a:cubicBezTo>
                <a:cubicBezTo>
                  <a:pt x="12956" y="18209"/>
                  <a:pt x="17850" y="18597"/>
                  <a:pt x="21406" y="19477"/>
                </a:cubicBezTo>
                <a:cubicBezTo>
                  <a:pt x="21617" y="19512"/>
                  <a:pt x="24328" y="20357"/>
                  <a:pt x="25525" y="20744"/>
                </a:cubicBezTo>
                <a:cubicBezTo>
                  <a:pt x="25525" y="20779"/>
                  <a:pt x="25490" y="20815"/>
                  <a:pt x="25490" y="20885"/>
                </a:cubicBezTo>
                <a:cubicBezTo>
                  <a:pt x="24962" y="21272"/>
                  <a:pt x="24539" y="21941"/>
                  <a:pt x="24046" y="22399"/>
                </a:cubicBezTo>
                <a:cubicBezTo>
                  <a:pt x="18941" y="27293"/>
                  <a:pt x="12006" y="29792"/>
                  <a:pt x="6654" y="34404"/>
                </a:cubicBezTo>
                <a:cubicBezTo>
                  <a:pt x="5211" y="35672"/>
                  <a:pt x="3803" y="37115"/>
                  <a:pt x="3345" y="39052"/>
                </a:cubicBezTo>
                <a:cubicBezTo>
                  <a:pt x="2782" y="41481"/>
                  <a:pt x="4049" y="43769"/>
                  <a:pt x="6126" y="45037"/>
                </a:cubicBezTo>
                <a:cubicBezTo>
                  <a:pt x="7922" y="46163"/>
                  <a:pt x="9964" y="46551"/>
                  <a:pt x="12006" y="47043"/>
                </a:cubicBezTo>
                <a:cubicBezTo>
                  <a:pt x="12780" y="47220"/>
                  <a:pt x="13520" y="47431"/>
                  <a:pt x="14224" y="47712"/>
                </a:cubicBezTo>
                <a:cubicBezTo>
                  <a:pt x="12991" y="49085"/>
                  <a:pt x="11126" y="50283"/>
                  <a:pt x="9858" y="51163"/>
                </a:cubicBezTo>
                <a:cubicBezTo>
                  <a:pt x="7534" y="52817"/>
                  <a:pt x="5000" y="54190"/>
                  <a:pt x="2394" y="55317"/>
                </a:cubicBezTo>
                <a:cubicBezTo>
                  <a:pt x="423" y="56162"/>
                  <a:pt x="0" y="59049"/>
                  <a:pt x="951" y="60704"/>
                </a:cubicBezTo>
                <a:cubicBezTo>
                  <a:pt x="1731" y="62035"/>
                  <a:pt x="2961" y="62603"/>
                  <a:pt x="4268" y="62603"/>
                </a:cubicBezTo>
                <a:cubicBezTo>
                  <a:pt x="4966" y="62603"/>
                  <a:pt x="5686" y="62441"/>
                  <a:pt x="6373" y="62147"/>
                </a:cubicBezTo>
                <a:cubicBezTo>
                  <a:pt x="9576" y="60739"/>
                  <a:pt x="12604" y="58979"/>
                  <a:pt x="15350" y="56866"/>
                </a:cubicBezTo>
                <a:cubicBezTo>
                  <a:pt x="17744" y="55071"/>
                  <a:pt x="20737" y="52923"/>
                  <a:pt x="22075" y="50177"/>
                </a:cubicBezTo>
                <a:cubicBezTo>
                  <a:pt x="23765" y="46762"/>
                  <a:pt x="21511" y="43030"/>
                  <a:pt x="18554" y="41164"/>
                </a:cubicBezTo>
                <a:cubicBezTo>
                  <a:pt x="16899" y="40143"/>
                  <a:pt x="14857" y="39861"/>
                  <a:pt x="12956" y="39333"/>
                </a:cubicBezTo>
                <a:lnTo>
                  <a:pt x="13273" y="39087"/>
                </a:lnTo>
                <a:cubicBezTo>
                  <a:pt x="14365" y="38277"/>
                  <a:pt x="15526" y="37538"/>
                  <a:pt x="16688" y="36798"/>
                </a:cubicBezTo>
                <a:cubicBezTo>
                  <a:pt x="18906" y="35390"/>
                  <a:pt x="21195" y="34123"/>
                  <a:pt x="23413" y="32679"/>
                </a:cubicBezTo>
                <a:cubicBezTo>
                  <a:pt x="27743" y="29863"/>
                  <a:pt x="34115" y="25532"/>
                  <a:pt x="33587" y="19618"/>
                </a:cubicBezTo>
                <a:cubicBezTo>
                  <a:pt x="33024" y="13210"/>
                  <a:pt x="25243" y="12330"/>
                  <a:pt x="20314" y="11133"/>
                </a:cubicBezTo>
                <a:lnTo>
                  <a:pt x="18096" y="10569"/>
                </a:lnTo>
                <a:cubicBezTo>
                  <a:pt x="18167" y="10499"/>
                  <a:pt x="18237" y="10429"/>
                  <a:pt x="18272" y="10393"/>
                </a:cubicBezTo>
                <a:cubicBezTo>
                  <a:pt x="20596" y="8563"/>
                  <a:pt x="23025" y="6908"/>
                  <a:pt x="25560" y="5394"/>
                </a:cubicBezTo>
                <a:cubicBezTo>
                  <a:pt x="28098" y="3884"/>
                  <a:pt x="26825" y="0"/>
                  <a:pt x="241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" name="Google Shape;528;p21"/>
          <p:cNvSpPr/>
          <p:nvPr/>
        </p:nvSpPr>
        <p:spPr>
          <a:xfrm>
            <a:off x="2453450" y="3893338"/>
            <a:ext cx="1556009" cy="1396819"/>
          </a:xfrm>
          <a:custGeom>
            <a:avLst/>
            <a:gdLst/>
            <a:ahLst/>
            <a:cxnLst/>
            <a:rect l="l" t="t" r="r" b="b"/>
            <a:pathLst>
              <a:path w="46615" h="41846" extrusionOk="0">
                <a:moveTo>
                  <a:pt x="26811" y="0"/>
                </a:moveTo>
                <a:cubicBezTo>
                  <a:pt x="25683" y="0"/>
                  <a:pt x="24591" y="144"/>
                  <a:pt x="23589" y="485"/>
                </a:cubicBezTo>
                <a:cubicBezTo>
                  <a:pt x="20491" y="1576"/>
                  <a:pt x="18942" y="5027"/>
                  <a:pt x="20913" y="7843"/>
                </a:cubicBezTo>
                <a:cubicBezTo>
                  <a:pt x="21969" y="9357"/>
                  <a:pt x="23695" y="10308"/>
                  <a:pt x="25244" y="11258"/>
                </a:cubicBezTo>
                <a:lnTo>
                  <a:pt x="25807" y="11610"/>
                </a:lnTo>
                <a:cubicBezTo>
                  <a:pt x="23413" y="11258"/>
                  <a:pt x="21054" y="10730"/>
                  <a:pt x="18695" y="10343"/>
                </a:cubicBezTo>
                <a:cubicBezTo>
                  <a:pt x="17118" y="10080"/>
                  <a:pt x="15164" y="9694"/>
                  <a:pt x="13293" y="9694"/>
                </a:cubicBezTo>
                <a:cubicBezTo>
                  <a:pt x="11156" y="9694"/>
                  <a:pt x="9126" y="10198"/>
                  <a:pt x="7887" y="11962"/>
                </a:cubicBezTo>
                <a:cubicBezTo>
                  <a:pt x="5845" y="14920"/>
                  <a:pt x="8133" y="17701"/>
                  <a:pt x="10985" y="18757"/>
                </a:cubicBezTo>
                <a:cubicBezTo>
                  <a:pt x="13344" y="19637"/>
                  <a:pt x="15808" y="20306"/>
                  <a:pt x="18273" y="20940"/>
                </a:cubicBezTo>
                <a:cubicBezTo>
                  <a:pt x="15245" y="21855"/>
                  <a:pt x="12323" y="23017"/>
                  <a:pt x="9471" y="24425"/>
                </a:cubicBezTo>
                <a:cubicBezTo>
                  <a:pt x="5915" y="26221"/>
                  <a:pt x="1" y="29460"/>
                  <a:pt x="775" y="34319"/>
                </a:cubicBezTo>
                <a:cubicBezTo>
                  <a:pt x="1233" y="37113"/>
                  <a:pt x="2904" y="38072"/>
                  <a:pt x="4894" y="38072"/>
                </a:cubicBezTo>
                <a:cubicBezTo>
                  <a:pt x="7192" y="38072"/>
                  <a:pt x="9916" y="36793"/>
                  <a:pt x="11689" y="35586"/>
                </a:cubicBezTo>
                <a:cubicBezTo>
                  <a:pt x="14823" y="33403"/>
                  <a:pt x="17745" y="31009"/>
                  <a:pt x="20456" y="28333"/>
                </a:cubicBezTo>
                <a:lnTo>
                  <a:pt x="20456" y="28333"/>
                </a:lnTo>
                <a:cubicBezTo>
                  <a:pt x="20033" y="30903"/>
                  <a:pt x="19751" y="33474"/>
                  <a:pt x="19611" y="36079"/>
                </a:cubicBezTo>
                <a:cubicBezTo>
                  <a:pt x="19505" y="37734"/>
                  <a:pt x="19153" y="39811"/>
                  <a:pt x="20491" y="41078"/>
                </a:cubicBezTo>
                <a:cubicBezTo>
                  <a:pt x="21041" y="41612"/>
                  <a:pt x="21696" y="41845"/>
                  <a:pt x="22356" y="41845"/>
                </a:cubicBezTo>
                <a:cubicBezTo>
                  <a:pt x="23175" y="41845"/>
                  <a:pt x="24002" y="41487"/>
                  <a:pt x="24645" y="40902"/>
                </a:cubicBezTo>
                <a:cubicBezTo>
                  <a:pt x="27391" y="38473"/>
                  <a:pt x="28588" y="33650"/>
                  <a:pt x="29504" y="30270"/>
                </a:cubicBezTo>
                <a:cubicBezTo>
                  <a:pt x="29821" y="29143"/>
                  <a:pt x="30102" y="27981"/>
                  <a:pt x="30384" y="26855"/>
                </a:cubicBezTo>
                <a:cubicBezTo>
                  <a:pt x="30595" y="27383"/>
                  <a:pt x="30877" y="27840"/>
                  <a:pt x="31194" y="28333"/>
                </a:cubicBezTo>
                <a:cubicBezTo>
                  <a:pt x="32499" y="30306"/>
                  <a:pt x="34809" y="32160"/>
                  <a:pt x="37256" y="32160"/>
                </a:cubicBezTo>
                <a:cubicBezTo>
                  <a:pt x="37778" y="32160"/>
                  <a:pt x="38307" y="32075"/>
                  <a:pt x="38833" y="31889"/>
                </a:cubicBezTo>
                <a:cubicBezTo>
                  <a:pt x="42072" y="30727"/>
                  <a:pt x="42601" y="26855"/>
                  <a:pt x="43234" y="23968"/>
                </a:cubicBezTo>
                <a:lnTo>
                  <a:pt x="46262" y="10871"/>
                </a:lnTo>
                <a:cubicBezTo>
                  <a:pt x="46297" y="10695"/>
                  <a:pt x="46332" y="10519"/>
                  <a:pt x="46332" y="10343"/>
                </a:cubicBezTo>
                <a:cubicBezTo>
                  <a:pt x="46368" y="10237"/>
                  <a:pt x="46368" y="10132"/>
                  <a:pt x="46332" y="10026"/>
                </a:cubicBezTo>
                <a:cubicBezTo>
                  <a:pt x="46614" y="9603"/>
                  <a:pt x="46614" y="9075"/>
                  <a:pt x="46403" y="8653"/>
                </a:cubicBezTo>
                <a:cubicBezTo>
                  <a:pt x="45523" y="6893"/>
                  <a:pt x="43516" y="6118"/>
                  <a:pt x="41861" y="5238"/>
                </a:cubicBezTo>
                <a:cubicBezTo>
                  <a:pt x="40559" y="4569"/>
                  <a:pt x="39221" y="3900"/>
                  <a:pt x="37918" y="3301"/>
                </a:cubicBezTo>
                <a:cubicBezTo>
                  <a:pt x="37003" y="2773"/>
                  <a:pt x="36052" y="2280"/>
                  <a:pt x="35066" y="1893"/>
                </a:cubicBezTo>
                <a:cubicBezTo>
                  <a:pt x="32698" y="911"/>
                  <a:pt x="29646" y="0"/>
                  <a:pt x="2681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" name="Google Shape;529;p21"/>
          <p:cNvSpPr/>
          <p:nvPr/>
        </p:nvSpPr>
        <p:spPr>
          <a:xfrm>
            <a:off x="2062150" y="3032650"/>
            <a:ext cx="1003400" cy="926525"/>
          </a:xfrm>
          <a:custGeom>
            <a:avLst/>
            <a:gdLst/>
            <a:ahLst/>
            <a:cxnLst/>
            <a:rect l="l" t="t" r="r" b="b"/>
            <a:pathLst>
              <a:path w="40136" h="37061" extrusionOk="0">
                <a:moveTo>
                  <a:pt x="22673" y="32801"/>
                </a:moveTo>
                <a:lnTo>
                  <a:pt x="22673" y="32801"/>
                </a:lnTo>
                <a:cubicBezTo>
                  <a:pt x="21775" y="33039"/>
                  <a:pt x="20878" y="33158"/>
                  <a:pt x="19980" y="33158"/>
                </a:cubicBezTo>
                <a:cubicBezTo>
                  <a:pt x="19681" y="33158"/>
                  <a:pt x="19381" y="33144"/>
                  <a:pt x="19082" y="33118"/>
                </a:cubicBezTo>
                <a:cubicBezTo>
                  <a:pt x="18871" y="33083"/>
                  <a:pt x="18695" y="33083"/>
                  <a:pt x="18484" y="33048"/>
                </a:cubicBezTo>
                <a:cubicBezTo>
                  <a:pt x="18519" y="33012"/>
                  <a:pt x="18554" y="32977"/>
                  <a:pt x="18589" y="32942"/>
                </a:cubicBezTo>
                <a:cubicBezTo>
                  <a:pt x="19162" y="33003"/>
                  <a:pt x="19735" y="33041"/>
                  <a:pt x="20308" y="33041"/>
                </a:cubicBezTo>
                <a:cubicBezTo>
                  <a:pt x="20721" y="33041"/>
                  <a:pt x="21134" y="33021"/>
                  <a:pt x="21547" y="32977"/>
                </a:cubicBezTo>
                <a:cubicBezTo>
                  <a:pt x="21899" y="32942"/>
                  <a:pt x="22286" y="32872"/>
                  <a:pt x="22673" y="32801"/>
                </a:cubicBezTo>
                <a:close/>
                <a:moveTo>
                  <a:pt x="20059" y="0"/>
                </a:moveTo>
                <a:cubicBezTo>
                  <a:pt x="14306" y="0"/>
                  <a:pt x="8618" y="2436"/>
                  <a:pt x="5035" y="7030"/>
                </a:cubicBezTo>
                <a:cubicBezTo>
                  <a:pt x="1092" y="12100"/>
                  <a:pt x="0" y="19211"/>
                  <a:pt x="2887" y="25021"/>
                </a:cubicBezTo>
                <a:cubicBezTo>
                  <a:pt x="3415" y="26112"/>
                  <a:pt x="4084" y="27098"/>
                  <a:pt x="4823" y="28013"/>
                </a:cubicBezTo>
                <a:cubicBezTo>
                  <a:pt x="7640" y="32414"/>
                  <a:pt x="12146" y="35864"/>
                  <a:pt x="17287" y="36815"/>
                </a:cubicBezTo>
                <a:cubicBezTo>
                  <a:pt x="18187" y="36981"/>
                  <a:pt x="19070" y="37060"/>
                  <a:pt x="19933" y="37060"/>
                </a:cubicBezTo>
                <a:cubicBezTo>
                  <a:pt x="25655" y="37060"/>
                  <a:pt x="30532" y="33592"/>
                  <a:pt x="34080" y="29034"/>
                </a:cubicBezTo>
                <a:cubicBezTo>
                  <a:pt x="38164" y="23718"/>
                  <a:pt x="40136" y="16888"/>
                  <a:pt x="37249" y="10586"/>
                </a:cubicBezTo>
                <a:cubicBezTo>
                  <a:pt x="34643" y="4847"/>
                  <a:pt x="28799" y="939"/>
                  <a:pt x="22638" y="165"/>
                </a:cubicBezTo>
                <a:cubicBezTo>
                  <a:pt x="21781" y="55"/>
                  <a:pt x="20919" y="0"/>
                  <a:pt x="200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" name="Google Shape;530;p21"/>
          <p:cNvSpPr/>
          <p:nvPr/>
        </p:nvSpPr>
        <p:spPr>
          <a:xfrm>
            <a:off x="-4" y="1554386"/>
            <a:ext cx="2018688" cy="2280871"/>
          </a:xfrm>
          <a:custGeom>
            <a:avLst/>
            <a:gdLst/>
            <a:ahLst/>
            <a:cxnLst/>
            <a:rect l="l" t="t" r="r" b="b"/>
            <a:pathLst>
              <a:path w="41616" h="47021" extrusionOk="0">
                <a:moveTo>
                  <a:pt x="21790" y="0"/>
                </a:moveTo>
                <a:cubicBezTo>
                  <a:pt x="10204" y="0"/>
                  <a:pt x="2832" y="9731"/>
                  <a:pt x="1057" y="20554"/>
                </a:cubicBezTo>
                <a:cubicBezTo>
                  <a:pt x="1" y="26891"/>
                  <a:pt x="881" y="34250"/>
                  <a:pt x="4296" y="39777"/>
                </a:cubicBezTo>
                <a:cubicBezTo>
                  <a:pt x="6670" y="43620"/>
                  <a:pt x="11274" y="47021"/>
                  <a:pt x="15812" y="47021"/>
                </a:cubicBezTo>
                <a:cubicBezTo>
                  <a:pt x="17801" y="47021"/>
                  <a:pt x="19777" y="46367"/>
                  <a:pt x="21547" y="44812"/>
                </a:cubicBezTo>
                <a:cubicBezTo>
                  <a:pt x="23975" y="42653"/>
                  <a:pt x="21946" y="39300"/>
                  <a:pt x="19171" y="39300"/>
                </a:cubicBezTo>
                <a:cubicBezTo>
                  <a:pt x="19049" y="39300"/>
                  <a:pt x="18926" y="39306"/>
                  <a:pt x="18801" y="39319"/>
                </a:cubicBezTo>
                <a:cubicBezTo>
                  <a:pt x="18388" y="39365"/>
                  <a:pt x="17984" y="39388"/>
                  <a:pt x="17589" y="39388"/>
                </a:cubicBezTo>
                <a:cubicBezTo>
                  <a:pt x="14923" y="39388"/>
                  <a:pt x="12695" y="38332"/>
                  <a:pt x="11161" y="35940"/>
                </a:cubicBezTo>
                <a:cubicBezTo>
                  <a:pt x="9260" y="32982"/>
                  <a:pt x="8521" y="29109"/>
                  <a:pt x="8521" y="25624"/>
                </a:cubicBezTo>
                <a:cubicBezTo>
                  <a:pt x="8521" y="19322"/>
                  <a:pt x="10915" y="11295"/>
                  <a:pt x="17322" y="8725"/>
                </a:cubicBezTo>
                <a:cubicBezTo>
                  <a:pt x="18726" y="8160"/>
                  <a:pt x="20223" y="7883"/>
                  <a:pt x="21712" y="7883"/>
                </a:cubicBezTo>
                <a:cubicBezTo>
                  <a:pt x="25603" y="7883"/>
                  <a:pt x="29435" y="9772"/>
                  <a:pt x="31370" y="13337"/>
                </a:cubicBezTo>
                <a:cubicBezTo>
                  <a:pt x="33975" y="18125"/>
                  <a:pt x="33377" y="25096"/>
                  <a:pt x="28272" y="28018"/>
                </a:cubicBezTo>
                <a:cubicBezTo>
                  <a:pt x="27423" y="28500"/>
                  <a:pt x="26418" y="28758"/>
                  <a:pt x="25433" y="28758"/>
                </a:cubicBezTo>
                <a:cubicBezTo>
                  <a:pt x="23681" y="28758"/>
                  <a:pt x="21989" y="27942"/>
                  <a:pt x="21336" y="26117"/>
                </a:cubicBezTo>
                <a:cubicBezTo>
                  <a:pt x="21024" y="25154"/>
                  <a:pt x="21146" y="21865"/>
                  <a:pt x="22141" y="21865"/>
                </a:cubicBezTo>
                <a:cubicBezTo>
                  <a:pt x="22382" y="21865"/>
                  <a:pt x="22675" y="22058"/>
                  <a:pt x="23026" y="22526"/>
                </a:cubicBezTo>
                <a:cubicBezTo>
                  <a:pt x="23689" y="23429"/>
                  <a:pt x="24767" y="23840"/>
                  <a:pt x="25861" y="23840"/>
                </a:cubicBezTo>
                <a:cubicBezTo>
                  <a:pt x="26857" y="23840"/>
                  <a:pt x="27867" y="23499"/>
                  <a:pt x="28589" y="22878"/>
                </a:cubicBezTo>
                <a:cubicBezTo>
                  <a:pt x="30314" y="21364"/>
                  <a:pt x="30208" y="19005"/>
                  <a:pt x="28941" y="17315"/>
                </a:cubicBezTo>
                <a:cubicBezTo>
                  <a:pt x="27269" y="15049"/>
                  <a:pt x="24805" y="13986"/>
                  <a:pt x="22332" y="13986"/>
                </a:cubicBezTo>
                <a:cubicBezTo>
                  <a:pt x="19388" y="13986"/>
                  <a:pt x="16433" y="15492"/>
                  <a:pt x="14788" y="18266"/>
                </a:cubicBezTo>
                <a:cubicBezTo>
                  <a:pt x="11971" y="22984"/>
                  <a:pt x="12957" y="29708"/>
                  <a:pt x="16970" y="33405"/>
                </a:cubicBezTo>
                <a:cubicBezTo>
                  <a:pt x="19323" y="35583"/>
                  <a:pt x="22361" y="36632"/>
                  <a:pt x="25421" y="36632"/>
                </a:cubicBezTo>
                <a:cubicBezTo>
                  <a:pt x="27949" y="36632"/>
                  <a:pt x="30491" y="35917"/>
                  <a:pt x="32673" y="34531"/>
                </a:cubicBezTo>
                <a:cubicBezTo>
                  <a:pt x="37355" y="31468"/>
                  <a:pt x="40348" y="26434"/>
                  <a:pt x="40735" y="20836"/>
                </a:cubicBezTo>
                <a:cubicBezTo>
                  <a:pt x="41615" y="10168"/>
                  <a:pt x="33658" y="592"/>
                  <a:pt x="22885" y="29"/>
                </a:cubicBezTo>
                <a:cubicBezTo>
                  <a:pt x="22516" y="10"/>
                  <a:pt x="22151" y="0"/>
                  <a:pt x="217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56" name="Google Shape;1156;p52"/>
          <p:cNvSpPr txBox="1">
            <a:spLocks noGrp="1"/>
          </p:cNvSpPr>
          <p:nvPr>
            <p:ph type="title"/>
          </p:nvPr>
        </p:nvSpPr>
        <p:spPr>
          <a:xfrm flipH="1">
            <a:off x="4807263" y="2394030"/>
            <a:ext cx="3269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>
                <a:sym typeface="+mn-ea"/>
              </a:rPr>
              <a:t>主要逻辑分析</a:t>
            </a:r>
            <a:endParaRPr lang="en-GB"/>
          </a:p>
        </p:txBody>
      </p:sp>
      <p:sp>
        <p:nvSpPr>
          <p:cNvPr id="1157" name="Google Shape;1157;p52"/>
          <p:cNvSpPr txBox="1">
            <a:spLocks noGrp="1"/>
          </p:cNvSpPr>
          <p:nvPr>
            <p:ph type="title" idx="2"/>
          </p:nvPr>
        </p:nvSpPr>
        <p:spPr>
          <a:xfrm flipH="1">
            <a:off x="5514967" y="1065657"/>
            <a:ext cx="25614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US" altLang="en-GB"/>
              <a:t>2</a:t>
            </a:r>
            <a:endParaRPr lang="en-US" altLang="en-GB"/>
          </a:p>
        </p:txBody>
      </p:sp>
      <p:cxnSp>
        <p:nvCxnSpPr>
          <p:cNvPr id="1159" name="Google Shape;1159;p52"/>
          <p:cNvCxnSpPr/>
          <p:nvPr/>
        </p:nvCxnSpPr>
        <p:spPr>
          <a:xfrm rot="10800000">
            <a:off x="6373261" y="3203139"/>
            <a:ext cx="161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0" name="Google Shape;1160;p52"/>
          <p:cNvSpPr txBox="1">
            <a:spLocks noGrp="1"/>
          </p:cNvSpPr>
          <p:nvPr>
            <p:ph type="subTitle" idx="3"/>
          </p:nvPr>
        </p:nvSpPr>
        <p:spPr>
          <a:xfrm rot="-5400000">
            <a:off x="503375" y="379191"/>
            <a:ext cx="661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2022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665;p25"/>
          <p:cNvPicPr preferRelativeResize="0"/>
          <p:nvPr/>
        </p:nvPicPr>
        <p:blipFill>
          <a:blip r:embed="rId1">
            <a:alphaModFix amt="79000"/>
          </a:blip>
          <a:stretch>
            <a:fillRect/>
          </a:stretch>
        </p:blipFill>
        <p:spPr>
          <a:xfrm>
            <a:off x="-6850" y="1"/>
            <a:ext cx="91577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668;p25"/>
          <p:cNvSpPr/>
          <p:nvPr/>
        </p:nvSpPr>
        <p:spPr>
          <a:xfrm>
            <a:off x="508050" y="388800"/>
            <a:ext cx="8127900" cy="4365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" name="Google Shape;669;p25"/>
          <p:cNvGrpSpPr/>
          <p:nvPr/>
        </p:nvGrpSpPr>
        <p:grpSpPr>
          <a:xfrm flipH="1">
            <a:off x="-971655" y="4210855"/>
            <a:ext cx="4174882" cy="4159408"/>
            <a:chOff x="176770" y="710311"/>
            <a:chExt cx="4547306" cy="4530451"/>
          </a:xfrm>
        </p:grpSpPr>
        <p:grpSp>
          <p:nvGrpSpPr>
            <p:cNvPr id="10" name="Google Shape;670;p25"/>
            <p:cNvGrpSpPr/>
            <p:nvPr/>
          </p:nvGrpSpPr>
          <p:grpSpPr>
            <a:xfrm>
              <a:off x="187574" y="710367"/>
              <a:ext cx="4097013" cy="4530395"/>
              <a:chOff x="187563" y="126357"/>
              <a:chExt cx="4097013" cy="5143500"/>
            </a:xfrm>
          </p:grpSpPr>
          <p:cxnSp>
            <p:nvCxnSpPr>
              <p:cNvPr id="20" name="Google Shape;671;p25"/>
              <p:cNvCxnSpPr/>
              <p:nvPr/>
            </p:nvCxnSpPr>
            <p:spPr>
              <a:xfrm>
                <a:off x="187563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" name="Google Shape;672;p25"/>
              <p:cNvCxnSpPr/>
              <p:nvPr/>
            </p:nvCxnSpPr>
            <p:spPr>
              <a:xfrm>
                <a:off x="770022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" name="Google Shape;673;p25"/>
              <p:cNvCxnSpPr/>
              <p:nvPr/>
            </p:nvCxnSpPr>
            <p:spPr>
              <a:xfrm>
                <a:off x="1352478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674;p25"/>
              <p:cNvCxnSpPr/>
              <p:nvPr/>
            </p:nvCxnSpPr>
            <p:spPr>
              <a:xfrm>
                <a:off x="1944828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675;p25"/>
              <p:cNvCxnSpPr/>
              <p:nvPr/>
            </p:nvCxnSpPr>
            <p:spPr>
              <a:xfrm>
                <a:off x="2527310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676;p25"/>
              <p:cNvCxnSpPr/>
              <p:nvPr/>
            </p:nvCxnSpPr>
            <p:spPr>
              <a:xfrm>
                <a:off x="3109770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677;p25"/>
              <p:cNvCxnSpPr/>
              <p:nvPr/>
            </p:nvCxnSpPr>
            <p:spPr>
              <a:xfrm>
                <a:off x="3692225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678;p25"/>
              <p:cNvCxnSpPr/>
              <p:nvPr/>
            </p:nvCxnSpPr>
            <p:spPr>
              <a:xfrm>
                <a:off x="4284575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" name="Google Shape;679;p25"/>
            <p:cNvGrpSpPr/>
            <p:nvPr/>
          </p:nvGrpSpPr>
          <p:grpSpPr>
            <a:xfrm rot="-5400000">
              <a:off x="401913" y="485168"/>
              <a:ext cx="4097021" cy="4547306"/>
              <a:chOff x="187565" y="114025"/>
              <a:chExt cx="4097021" cy="5162700"/>
            </a:xfrm>
          </p:grpSpPr>
          <p:cxnSp>
            <p:nvCxnSpPr>
              <p:cNvPr id="12" name="Google Shape;680;p25"/>
              <p:cNvCxnSpPr/>
              <p:nvPr/>
            </p:nvCxnSpPr>
            <p:spPr>
              <a:xfrm rot="5400000">
                <a:off x="-2257585" y="2578806"/>
                <a:ext cx="489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" name="Google Shape;681;p25"/>
              <p:cNvCxnSpPr/>
              <p:nvPr/>
            </p:nvCxnSpPr>
            <p:spPr>
              <a:xfrm>
                <a:off x="770022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" name="Google Shape;682;p25"/>
              <p:cNvCxnSpPr/>
              <p:nvPr/>
            </p:nvCxnSpPr>
            <p:spPr>
              <a:xfrm>
                <a:off x="1352478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" name="Google Shape;683;p25"/>
              <p:cNvCxnSpPr/>
              <p:nvPr/>
            </p:nvCxnSpPr>
            <p:spPr>
              <a:xfrm>
                <a:off x="1944828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684;p25"/>
              <p:cNvCxnSpPr/>
              <p:nvPr/>
            </p:nvCxnSpPr>
            <p:spPr>
              <a:xfrm>
                <a:off x="2527310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685;p25"/>
              <p:cNvCxnSpPr/>
              <p:nvPr/>
            </p:nvCxnSpPr>
            <p:spPr>
              <a:xfrm>
                <a:off x="3109770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686;p25"/>
              <p:cNvCxnSpPr/>
              <p:nvPr/>
            </p:nvCxnSpPr>
            <p:spPr>
              <a:xfrm>
                <a:off x="3692225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" name="Google Shape;687;p25"/>
              <p:cNvCxnSpPr/>
              <p:nvPr/>
            </p:nvCxnSpPr>
            <p:spPr>
              <a:xfrm rot="5400000">
                <a:off x="1703236" y="2695375"/>
                <a:ext cx="5162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8" name="Google Shape;688;p25"/>
          <p:cNvSpPr/>
          <p:nvPr/>
        </p:nvSpPr>
        <p:spPr>
          <a:xfrm rot="-9900072">
            <a:off x="911105" y="3857746"/>
            <a:ext cx="1436584" cy="1501655"/>
          </a:xfrm>
          <a:custGeom>
            <a:avLst/>
            <a:gdLst/>
            <a:ahLst/>
            <a:cxnLst/>
            <a:rect l="l" t="t" r="r" b="b"/>
            <a:pathLst>
              <a:path w="36052" h="37685" extrusionOk="0">
                <a:moveTo>
                  <a:pt x="11649" y="1"/>
                </a:moveTo>
                <a:cubicBezTo>
                  <a:pt x="11218" y="1"/>
                  <a:pt x="10774" y="121"/>
                  <a:pt x="10351" y="392"/>
                </a:cubicBezTo>
                <a:cubicBezTo>
                  <a:pt x="7640" y="2082"/>
                  <a:pt x="6197" y="5321"/>
                  <a:pt x="5000" y="8172"/>
                </a:cubicBezTo>
                <a:cubicBezTo>
                  <a:pt x="3732" y="11024"/>
                  <a:pt x="2711" y="13981"/>
                  <a:pt x="1866" y="16974"/>
                </a:cubicBezTo>
                <a:cubicBezTo>
                  <a:pt x="493" y="22431"/>
                  <a:pt x="0" y="28733"/>
                  <a:pt x="3204" y="33662"/>
                </a:cubicBezTo>
                <a:cubicBezTo>
                  <a:pt x="4757" y="36050"/>
                  <a:pt x="7063" y="37685"/>
                  <a:pt x="9775" y="37685"/>
                </a:cubicBezTo>
                <a:cubicBezTo>
                  <a:pt x="10382" y="37685"/>
                  <a:pt x="11010" y="37603"/>
                  <a:pt x="11654" y="37429"/>
                </a:cubicBezTo>
                <a:cubicBezTo>
                  <a:pt x="14717" y="36549"/>
                  <a:pt x="17392" y="34049"/>
                  <a:pt x="19857" y="32148"/>
                </a:cubicBezTo>
                <a:cubicBezTo>
                  <a:pt x="24962" y="28170"/>
                  <a:pt x="29785" y="23875"/>
                  <a:pt x="34291" y="19262"/>
                </a:cubicBezTo>
                <a:cubicBezTo>
                  <a:pt x="36052" y="17432"/>
                  <a:pt x="35664" y="14439"/>
                  <a:pt x="33517" y="13137"/>
                </a:cubicBezTo>
                <a:cubicBezTo>
                  <a:pt x="32654" y="12626"/>
                  <a:pt x="31871" y="12397"/>
                  <a:pt x="31083" y="12397"/>
                </a:cubicBezTo>
                <a:cubicBezTo>
                  <a:pt x="30295" y="12397"/>
                  <a:pt x="29503" y="12626"/>
                  <a:pt x="28623" y="13031"/>
                </a:cubicBezTo>
                <a:cubicBezTo>
                  <a:pt x="27637" y="13524"/>
                  <a:pt x="26968" y="14510"/>
                  <a:pt x="26863" y="15601"/>
                </a:cubicBezTo>
                <a:cubicBezTo>
                  <a:pt x="23941" y="18488"/>
                  <a:pt x="20913" y="21234"/>
                  <a:pt x="17744" y="23839"/>
                </a:cubicBezTo>
                <a:cubicBezTo>
                  <a:pt x="15914" y="25353"/>
                  <a:pt x="14083" y="26797"/>
                  <a:pt x="12146" y="28170"/>
                </a:cubicBezTo>
                <a:cubicBezTo>
                  <a:pt x="11407" y="28698"/>
                  <a:pt x="10668" y="29156"/>
                  <a:pt x="9893" y="29648"/>
                </a:cubicBezTo>
                <a:cubicBezTo>
                  <a:pt x="9858" y="29578"/>
                  <a:pt x="9823" y="29508"/>
                  <a:pt x="9788" y="29402"/>
                </a:cubicBezTo>
                <a:cubicBezTo>
                  <a:pt x="9647" y="29050"/>
                  <a:pt x="9365" y="28698"/>
                  <a:pt x="9224" y="28311"/>
                </a:cubicBezTo>
                <a:cubicBezTo>
                  <a:pt x="7816" y="24720"/>
                  <a:pt x="9013" y="20530"/>
                  <a:pt x="10034" y="17009"/>
                </a:cubicBezTo>
                <a:cubicBezTo>
                  <a:pt x="10738" y="14580"/>
                  <a:pt x="11583" y="12221"/>
                  <a:pt x="12463" y="9827"/>
                </a:cubicBezTo>
                <a:cubicBezTo>
                  <a:pt x="13308" y="7539"/>
                  <a:pt x="14470" y="5145"/>
                  <a:pt x="14329" y="2645"/>
                </a:cubicBezTo>
                <a:cubicBezTo>
                  <a:pt x="14249" y="1201"/>
                  <a:pt x="13011" y="1"/>
                  <a:pt x="1164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" name="Google Shape;689;p25"/>
          <p:cNvSpPr/>
          <p:nvPr/>
        </p:nvSpPr>
        <p:spPr>
          <a:xfrm>
            <a:off x="2738297" y="4581361"/>
            <a:ext cx="827830" cy="750944"/>
          </a:xfrm>
          <a:custGeom>
            <a:avLst/>
            <a:gdLst/>
            <a:ahLst/>
            <a:cxnLst/>
            <a:rect l="l" t="t" r="r" b="b"/>
            <a:pathLst>
              <a:path w="11126" h="10093" extrusionOk="0">
                <a:moveTo>
                  <a:pt x="5899" y="0"/>
                </a:moveTo>
                <a:cubicBezTo>
                  <a:pt x="5519" y="0"/>
                  <a:pt x="5135" y="43"/>
                  <a:pt x="4753" y="132"/>
                </a:cubicBezTo>
                <a:cubicBezTo>
                  <a:pt x="3134" y="520"/>
                  <a:pt x="1690" y="1505"/>
                  <a:pt x="775" y="2914"/>
                </a:cubicBezTo>
                <a:cubicBezTo>
                  <a:pt x="141" y="3970"/>
                  <a:pt x="1" y="5237"/>
                  <a:pt x="353" y="6434"/>
                </a:cubicBezTo>
                <a:cubicBezTo>
                  <a:pt x="634" y="7455"/>
                  <a:pt x="1303" y="8336"/>
                  <a:pt x="2219" y="8864"/>
                </a:cubicBezTo>
                <a:cubicBezTo>
                  <a:pt x="2500" y="9040"/>
                  <a:pt x="2817" y="9145"/>
                  <a:pt x="3099" y="9251"/>
                </a:cubicBezTo>
                <a:cubicBezTo>
                  <a:pt x="3972" y="9818"/>
                  <a:pt x="4981" y="10093"/>
                  <a:pt x="5978" y="10093"/>
                </a:cubicBezTo>
                <a:cubicBezTo>
                  <a:pt x="8075" y="10093"/>
                  <a:pt x="10118" y="8877"/>
                  <a:pt x="10739" y="6610"/>
                </a:cubicBezTo>
                <a:cubicBezTo>
                  <a:pt x="11126" y="5167"/>
                  <a:pt x="10915" y="3653"/>
                  <a:pt x="10175" y="2386"/>
                </a:cubicBezTo>
                <a:cubicBezTo>
                  <a:pt x="9252" y="886"/>
                  <a:pt x="7620" y="0"/>
                  <a:pt x="58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" name="Google Shape;690;p25"/>
          <p:cNvSpPr/>
          <p:nvPr/>
        </p:nvSpPr>
        <p:spPr>
          <a:xfrm rot="1106047">
            <a:off x="-610398" y="4067329"/>
            <a:ext cx="1805441" cy="1005326"/>
          </a:xfrm>
          <a:custGeom>
            <a:avLst/>
            <a:gdLst/>
            <a:ahLst/>
            <a:cxnLst/>
            <a:rect l="l" t="t" r="r" b="b"/>
            <a:pathLst>
              <a:path w="33226" h="18501" extrusionOk="0">
                <a:moveTo>
                  <a:pt x="5704" y="1"/>
                </a:moveTo>
                <a:cubicBezTo>
                  <a:pt x="5266" y="1"/>
                  <a:pt x="4815" y="166"/>
                  <a:pt x="4490" y="458"/>
                </a:cubicBezTo>
                <a:cubicBezTo>
                  <a:pt x="2941" y="1796"/>
                  <a:pt x="1603" y="3380"/>
                  <a:pt x="477" y="5105"/>
                </a:cubicBezTo>
                <a:cubicBezTo>
                  <a:pt x="0" y="5900"/>
                  <a:pt x="719" y="6754"/>
                  <a:pt x="1464" y="6754"/>
                </a:cubicBezTo>
                <a:cubicBezTo>
                  <a:pt x="1709" y="6754"/>
                  <a:pt x="1957" y="6661"/>
                  <a:pt x="2167" y="6443"/>
                </a:cubicBezTo>
                <a:cubicBezTo>
                  <a:pt x="3012" y="5528"/>
                  <a:pt x="3927" y="4683"/>
                  <a:pt x="4913" y="3943"/>
                </a:cubicBezTo>
                <a:cubicBezTo>
                  <a:pt x="5723" y="5844"/>
                  <a:pt x="6532" y="7746"/>
                  <a:pt x="7377" y="9647"/>
                </a:cubicBezTo>
                <a:cubicBezTo>
                  <a:pt x="7588" y="10184"/>
                  <a:pt x="8201" y="10458"/>
                  <a:pt x="8785" y="10458"/>
                </a:cubicBezTo>
                <a:cubicBezTo>
                  <a:pt x="9081" y="10458"/>
                  <a:pt x="9370" y="10387"/>
                  <a:pt x="9595" y="10245"/>
                </a:cubicBezTo>
                <a:lnTo>
                  <a:pt x="13820" y="7675"/>
                </a:lnTo>
                <a:cubicBezTo>
                  <a:pt x="14067" y="9576"/>
                  <a:pt x="14454" y="11477"/>
                  <a:pt x="14947" y="13379"/>
                </a:cubicBezTo>
                <a:cubicBezTo>
                  <a:pt x="15125" y="14093"/>
                  <a:pt x="15858" y="14603"/>
                  <a:pt x="16583" y="14603"/>
                </a:cubicBezTo>
                <a:cubicBezTo>
                  <a:pt x="16859" y="14603"/>
                  <a:pt x="17133" y="14529"/>
                  <a:pt x="17376" y="14364"/>
                </a:cubicBezTo>
                <a:cubicBezTo>
                  <a:pt x="18925" y="13308"/>
                  <a:pt x="20509" y="12322"/>
                  <a:pt x="22164" y="11442"/>
                </a:cubicBezTo>
                <a:cubicBezTo>
                  <a:pt x="22516" y="13379"/>
                  <a:pt x="22903" y="15315"/>
                  <a:pt x="23361" y="17251"/>
                </a:cubicBezTo>
                <a:cubicBezTo>
                  <a:pt x="23514" y="17941"/>
                  <a:pt x="24279" y="18501"/>
                  <a:pt x="25024" y="18501"/>
                </a:cubicBezTo>
                <a:cubicBezTo>
                  <a:pt x="25305" y="18501"/>
                  <a:pt x="25584" y="18421"/>
                  <a:pt x="25826" y="18237"/>
                </a:cubicBezTo>
                <a:lnTo>
                  <a:pt x="31776" y="13696"/>
                </a:lnTo>
                <a:cubicBezTo>
                  <a:pt x="33225" y="12558"/>
                  <a:pt x="32150" y="10572"/>
                  <a:pt x="30737" y="10572"/>
                </a:cubicBezTo>
                <a:cubicBezTo>
                  <a:pt x="30400" y="10572"/>
                  <a:pt x="30044" y="10685"/>
                  <a:pt x="29698" y="10949"/>
                </a:cubicBezTo>
                <a:lnTo>
                  <a:pt x="26037" y="13801"/>
                </a:lnTo>
                <a:cubicBezTo>
                  <a:pt x="25650" y="12041"/>
                  <a:pt x="25298" y="10245"/>
                  <a:pt x="25016" y="8415"/>
                </a:cubicBezTo>
                <a:cubicBezTo>
                  <a:pt x="24891" y="7616"/>
                  <a:pt x="24148" y="7242"/>
                  <a:pt x="23425" y="7242"/>
                </a:cubicBezTo>
                <a:cubicBezTo>
                  <a:pt x="23127" y="7242"/>
                  <a:pt x="22833" y="7306"/>
                  <a:pt x="22587" y="7429"/>
                </a:cubicBezTo>
                <a:cubicBezTo>
                  <a:pt x="20861" y="8274"/>
                  <a:pt x="19207" y="9189"/>
                  <a:pt x="17622" y="10210"/>
                </a:cubicBezTo>
                <a:cubicBezTo>
                  <a:pt x="17235" y="8450"/>
                  <a:pt x="16918" y="6689"/>
                  <a:pt x="16742" y="4894"/>
                </a:cubicBezTo>
                <a:cubicBezTo>
                  <a:pt x="16635" y="3980"/>
                  <a:pt x="15912" y="3210"/>
                  <a:pt x="15059" y="3210"/>
                </a:cubicBezTo>
                <a:cubicBezTo>
                  <a:pt x="14794" y="3210"/>
                  <a:pt x="14518" y="3284"/>
                  <a:pt x="14243" y="3450"/>
                </a:cubicBezTo>
                <a:cubicBezTo>
                  <a:pt x="12658" y="4436"/>
                  <a:pt x="11074" y="5457"/>
                  <a:pt x="9490" y="6443"/>
                </a:cubicBezTo>
                <a:cubicBezTo>
                  <a:pt x="8680" y="4542"/>
                  <a:pt x="7835" y="2641"/>
                  <a:pt x="6955" y="739"/>
                </a:cubicBezTo>
                <a:cubicBezTo>
                  <a:pt x="6708" y="227"/>
                  <a:pt x="6216" y="1"/>
                  <a:pt x="570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13" name="Google Shape;1213;p58"/>
          <p:cNvSpPr txBox="1">
            <a:spLocks noGrp="1"/>
          </p:cNvSpPr>
          <p:nvPr>
            <p:ph type="ctrTitle"/>
          </p:nvPr>
        </p:nvSpPr>
        <p:spPr>
          <a:xfrm>
            <a:off x="722400" y="475349"/>
            <a:ext cx="6034800" cy="10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主要页面</a:t>
            </a:r>
            <a:r>
              <a:rPr lang="zh-CN" altLang="en-US"/>
              <a:t>逻辑分析</a:t>
            </a:r>
            <a:endParaRPr lang="zh-CN" altLang="en-US"/>
          </a:p>
        </p:txBody>
      </p:sp>
      <p:sp>
        <p:nvSpPr>
          <p:cNvPr id="1214" name="Google Shape;1214;p58"/>
          <p:cNvSpPr txBox="1">
            <a:spLocks noGrp="1"/>
          </p:cNvSpPr>
          <p:nvPr>
            <p:ph type="subTitle" idx="1"/>
          </p:nvPr>
        </p:nvSpPr>
        <p:spPr>
          <a:xfrm>
            <a:off x="843280" y="1490980"/>
            <a:ext cx="3067685" cy="2063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/>
              <a:t>homepage </a:t>
            </a:r>
            <a:r>
              <a:rPr lang="zh-CN" altLang="en-US" sz="1200"/>
              <a:t>是</a:t>
            </a:r>
            <a:r>
              <a:rPr lang="en-US" altLang="zh-CN" sz="1200"/>
              <a:t> </a:t>
            </a:r>
            <a:r>
              <a:rPr lang="zh-CN" altLang="en-US" sz="1200"/>
              <a:t>一</a:t>
            </a:r>
            <a:r>
              <a:rPr lang="en-US" altLang="zh-CN" sz="1200"/>
              <a:t> </a:t>
            </a:r>
            <a:r>
              <a:rPr lang="zh-CN" altLang="en-US" sz="1200"/>
              <a:t>个</a:t>
            </a:r>
            <a:r>
              <a:rPr lang="en-US" altLang="zh-CN" sz="1200"/>
              <a:t> </a:t>
            </a:r>
            <a:r>
              <a:rPr lang="zh-CN" altLang="en-US" sz="1200"/>
              <a:t>两</a:t>
            </a:r>
            <a:r>
              <a:rPr lang="en-US" altLang="zh-CN" sz="1200"/>
              <a:t> </a:t>
            </a:r>
            <a:r>
              <a:rPr lang="zh-CN" altLang="en-US" sz="1200"/>
              <a:t>个</a:t>
            </a:r>
            <a:r>
              <a:rPr lang="en-US" altLang="zh-CN" sz="1200"/>
              <a:t> </a:t>
            </a:r>
            <a:r>
              <a:rPr lang="zh-CN" altLang="en-US" sz="1200"/>
              <a:t>按</a:t>
            </a:r>
            <a:r>
              <a:rPr lang="en-US" altLang="zh-CN" sz="1200"/>
              <a:t> </a:t>
            </a:r>
            <a:r>
              <a:rPr lang="zh-CN" altLang="en-US" sz="1200"/>
              <a:t>钮</a:t>
            </a:r>
            <a:r>
              <a:rPr lang="en-US" altLang="zh-CN" sz="1200"/>
              <a:t> </a:t>
            </a:r>
            <a:r>
              <a:rPr lang="zh-CN" altLang="en-US" sz="1200"/>
              <a:t>的</a:t>
            </a:r>
            <a:r>
              <a:rPr lang="en-US" altLang="zh-CN" sz="1200"/>
              <a:t> </a:t>
            </a:r>
            <a:r>
              <a:rPr lang="zh-CN" altLang="en-US" sz="1200"/>
              <a:t>界</a:t>
            </a:r>
            <a:r>
              <a:rPr lang="en-US" altLang="zh-CN" sz="1200"/>
              <a:t> </a:t>
            </a:r>
            <a:r>
              <a:rPr lang="zh-CN" altLang="en-US" sz="1200"/>
              <a:t>面</a:t>
            </a:r>
            <a:r>
              <a:rPr lang="en-US" altLang="zh-CN" sz="1200"/>
              <a:t> </a:t>
            </a:r>
            <a:r>
              <a:rPr lang="zh-CN" altLang="en-US" sz="1200"/>
              <a:t>，</a:t>
            </a:r>
            <a:r>
              <a:rPr lang="en-US" altLang="zh-CN" sz="1200"/>
              <a:t> </a:t>
            </a:r>
            <a:r>
              <a:rPr lang="zh-CN" altLang="en-US" sz="1200"/>
              <a:t>通</a:t>
            </a:r>
            <a:r>
              <a:rPr lang="en-US" altLang="zh-CN" sz="1200"/>
              <a:t> </a:t>
            </a:r>
            <a:r>
              <a:rPr lang="zh-CN" altLang="en-US" sz="1200"/>
              <a:t>过</a:t>
            </a:r>
            <a:r>
              <a:rPr lang="en-US" altLang="zh-CN" sz="1200"/>
              <a:t> </a:t>
            </a:r>
            <a:r>
              <a:rPr lang="zh-CN" altLang="en-US" sz="1200"/>
              <a:t>点</a:t>
            </a:r>
            <a:r>
              <a:rPr lang="en-US" altLang="zh-CN" sz="1200"/>
              <a:t> </a:t>
            </a:r>
            <a:r>
              <a:rPr lang="zh-CN" altLang="en-US" sz="1200"/>
              <a:t>击</a:t>
            </a:r>
            <a:r>
              <a:rPr lang="en-US" altLang="zh-CN" sz="1200"/>
              <a:t> </a:t>
            </a:r>
            <a:r>
              <a:rPr lang="zh-CN" altLang="en-US" sz="1200"/>
              <a:t>按</a:t>
            </a:r>
            <a:r>
              <a:rPr lang="en-US" altLang="zh-CN" sz="1200"/>
              <a:t> </a:t>
            </a:r>
            <a:r>
              <a:rPr lang="zh-CN" altLang="en-US" sz="1200"/>
              <a:t>钮</a:t>
            </a:r>
            <a:r>
              <a:rPr lang="en-US" altLang="zh-CN" sz="1200"/>
              <a:t> </a:t>
            </a:r>
            <a:r>
              <a:rPr lang="zh-CN" altLang="en-US" sz="1200"/>
              <a:t>，</a:t>
            </a:r>
            <a:r>
              <a:rPr lang="en-US" altLang="zh-CN" sz="1200"/>
              <a:t> </a:t>
            </a:r>
            <a:r>
              <a:rPr lang="zh-CN" altLang="en-US" sz="1200"/>
              <a:t>触发</a:t>
            </a:r>
            <a:r>
              <a:rPr lang="en-US" altLang="zh-CN" sz="1200"/>
              <a:t> ajax </a:t>
            </a:r>
            <a:r>
              <a:rPr lang="zh-CN" altLang="en-US" sz="1200"/>
              <a:t>的</a:t>
            </a:r>
            <a:r>
              <a:rPr lang="en-US" altLang="zh-CN" sz="1200"/>
              <a:t> s u c c e s s </a:t>
            </a:r>
            <a:r>
              <a:rPr lang="zh-CN" altLang="en-US" sz="1200"/>
              <a:t>操作</a:t>
            </a:r>
            <a:r>
              <a:rPr lang="en-US" altLang="zh-CN" sz="1200"/>
              <a:t> </a:t>
            </a:r>
            <a:r>
              <a:rPr lang="zh-CN" altLang="en-US" sz="1200"/>
              <a:t>，</a:t>
            </a:r>
            <a:r>
              <a:rPr lang="en-US" altLang="zh-CN" sz="1200"/>
              <a:t> </a:t>
            </a:r>
            <a:r>
              <a:rPr lang="zh-CN" altLang="en-US" sz="1200"/>
              <a:t>从</a:t>
            </a:r>
            <a:r>
              <a:rPr lang="en-US" altLang="zh-CN" sz="1200"/>
              <a:t> </a:t>
            </a:r>
            <a:r>
              <a:rPr lang="zh-CN" altLang="en-US" sz="1200"/>
              <a:t>而</a:t>
            </a:r>
            <a:r>
              <a:rPr lang="en-US" altLang="zh-CN" sz="1200"/>
              <a:t> </a:t>
            </a:r>
            <a:r>
              <a:rPr lang="zh-CN" altLang="en-US" sz="1200"/>
              <a:t>实</a:t>
            </a:r>
            <a:r>
              <a:rPr lang="en-US" altLang="zh-CN" sz="1200"/>
              <a:t> </a:t>
            </a:r>
            <a:r>
              <a:rPr lang="zh-CN" altLang="en-US" sz="1200"/>
              <a:t>现</a:t>
            </a:r>
            <a:r>
              <a:rPr lang="en-US" altLang="zh-CN" sz="1200"/>
              <a:t> </a:t>
            </a:r>
            <a:r>
              <a:rPr lang="zh-CN" altLang="en-US" sz="1200"/>
              <a:t>更</a:t>
            </a:r>
            <a:r>
              <a:rPr lang="en-US" altLang="zh-CN" sz="1200"/>
              <a:t> </a:t>
            </a:r>
            <a:r>
              <a:rPr lang="zh-CN" altLang="en-US" sz="1200"/>
              <a:t>换</a:t>
            </a:r>
            <a:r>
              <a:rPr lang="en-US" altLang="zh-CN" sz="1200"/>
              <a:t>page .r e g e x _ f i r s t ! </a:t>
            </a:r>
            <a:r>
              <a:rPr lang="zh-CN" altLang="en-US" sz="1200"/>
              <a:t>重定向到</a:t>
            </a:r>
            <a:r>
              <a:rPr lang="en-US" altLang="zh-CN" sz="1200"/>
              <a:t> regex_page</a:t>
            </a:r>
            <a:endParaRPr lang="en-US" altLang="zh-CN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/>
              <a:t>s t r t i n g _ f i r s t ! </a:t>
            </a:r>
            <a:r>
              <a:rPr lang="zh-CN" altLang="en-US" sz="1200"/>
              <a:t>重定向到</a:t>
            </a:r>
            <a:r>
              <a:rPr lang="en-US" altLang="zh-CN" sz="1200"/>
              <a:t> string_page</a:t>
            </a:r>
            <a:endParaRPr lang="en-US" altLang="zh-CN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200"/>
              <a:t>对于</a:t>
            </a:r>
            <a:r>
              <a:rPr lang="en-US" altLang="zh-CN" sz="1200"/>
              <a:t> regexpage </a:t>
            </a:r>
            <a:r>
              <a:rPr lang="zh-CN" altLang="en-US" sz="1200"/>
              <a:t>，</a:t>
            </a:r>
            <a:r>
              <a:rPr lang="en-US" altLang="zh-CN" sz="1200"/>
              <a:t> </a:t>
            </a:r>
            <a:r>
              <a:rPr lang="zh-CN" altLang="en-US" sz="1200"/>
              <a:t>我</a:t>
            </a:r>
            <a:r>
              <a:rPr lang="en-US" altLang="zh-CN" sz="1200"/>
              <a:t> </a:t>
            </a:r>
            <a:r>
              <a:rPr lang="zh-CN" altLang="en-US" sz="1200"/>
              <a:t>们</a:t>
            </a:r>
            <a:r>
              <a:rPr lang="en-US" altLang="zh-CN" sz="1200"/>
              <a:t> </a:t>
            </a:r>
            <a:r>
              <a:rPr lang="zh-CN" altLang="en-US" sz="1200"/>
              <a:t>的</a:t>
            </a:r>
            <a:r>
              <a:rPr lang="en-US" altLang="zh-CN" sz="1200"/>
              <a:t> </a:t>
            </a:r>
            <a:r>
              <a:rPr lang="zh-CN" altLang="en-US" sz="1200"/>
              <a:t>想</a:t>
            </a:r>
            <a:r>
              <a:rPr lang="en-US" altLang="zh-CN" sz="1200"/>
              <a:t> </a:t>
            </a:r>
            <a:r>
              <a:rPr lang="zh-CN" altLang="en-US" sz="1200"/>
              <a:t>法</a:t>
            </a:r>
            <a:r>
              <a:rPr lang="en-US" altLang="zh-CN" sz="1200"/>
              <a:t> </a:t>
            </a:r>
            <a:r>
              <a:rPr lang="zh-CN" altLang="en-US" sz="1200"/>
              <a:t>是</a:t>
            </a:r>
            <a:r>
              <a:rPr lang="en-US" altLang="zh-CN" sz="1200"/>
              <a:t> </a:t>
            </a:r>
            <a:r>
              <a:rPr lang="zh-CN" altLang="en-US" sz="1200"/>
              <a:t>先</a:t>
            </a:r>
            <a:r>
              <a:rPr lang="en-US" altLang="zh-CN" sz="1200"/>
              <a:t> </a:t>
            </a:r>
            <a:r>
              <a:rPr lang="zh-CN" altLang="en-US" sz="1200"/>
              <a:t>置</a:t>
            </a:r>
            <a:r>
              <a:rPr lang="en-US" altLang="zh-CN" sz="1200"/>
              <a:t> </a:t>
            </a:r>
            <a:r>
              <a:rPr lang="zh-CN" altLang="en-US" sz="1200"/>
              <a:t>入</a:t>
            </a:r>
            <a:r>
              <a:rPr lang="en-US" altLang="zh-CN" sz="1200"/>
              <a:t> </a:t>
            </a:r>
            <a:r>
              <a:rPr lang="zh-CN" altLang="en-US" sz="1200"/>
              <a:t>一</a:t>
            </a:r>
            <a:r>
              <a:rPr lang="en-US" altLang="zh-CN" sz="1200"/>
              <a:t> </a:t>
            </a:r>
            <a:r>
              <a:rPr lang="zh-CN" altLang="en-US" sz="1200"/>
              <a:t>个</a:t>
            </a:r>
            <a:r>
              <a:rPr lang="en-US" altLang="zh-CN" sz="1200"/>
              <a:t> regex_pattern </a:t>
            </a:r>
            <a:r>
              <a:rPr lang="zh-CN" altLang="en-US" sz="1200"/>
              <a:t>输</a:t>
            </a:r>
            <a:r>
              <a:rPr lang="en-US" altLang="zh-CN" sz="1200"/>
              <a:t> </a:t>
            </a:r>
            <a:r>
              <a:rPr lang="zh-CN" altLang="en-US" sz="1200"/>
              <a:t>入</a:t>
            </a:r>
            <a:r>
              <a:rPr lang="en-US" altLang="zh-CN" sz="1200"/>
              <a:t> </a:t>
            </a:r>
            <a:r>
              <a:rPr lang="zh-CN" altLang="en-US" sz="1200"/>
              <a:t>框</a:t>
            </a:r>
            <a:r>
              <a:rPr lang="en-US" altLang="zh-CN" sz="1200"/>
              <a:t> </a:t>
            </a:r>
            <a:r>
              <a:rPr lang="zh-CN" altLang="en-US" sz="1200"/>
              <a:t>来</a:t>
            </a:r>
            <a:r>
              <a:rPr lang="en-US" altLang="zh-CN" sz="1200"/>
              <a:t> </a:t>
            </a:r>
            <a:r>
              <a:rPr lang="zh-CN" altLang="en-US" sz="1200"/>
              <a:t>获</a:t>
            </a:r>
            <a:r>
              <a:rPr lang="en-US" altLang="zh-CN" sz="1200"/>
              <a:t> </a:t>
            </a:r>
            <a:r>
              <a:rPr lang="zh-CN" altLang="en-US" sz="1200"/>
              <a:t>取</a:t>
            </a:r>
            <a:r>
              <a:rPr lang="en-US" altLang="zh-CN" sz="1200"/>
              <a:t> regex_pattern </a:t>
            </a:r>
            <a:r>
              <a:rPr lang="zh-CN" altLang="en-US" sz="1200"/>
              <a:t>，</a:t>
            </a:r>
            <a:r>
              <a:rPr lang="en-US" altLang="zh-CN" sz="1200"/>
              <a:t> </a:t>
            </a:r>
            <a:r>
              <a:rPr lang="zh-CN" altLang="en-US" sz="1200"/>
              <a:t>然</a:t>
            </a:r>
            <a:r>
              <a:rPr lang="en-US" altLang="zh-CN" sz="1200"/>
              <a:t> </a:t>
            </a:r>
            <a:r>
              <a:rPr lang="zh-CN" altLang="en-US" sz="1200"/>
              <a:t>后</a:t>
            </a:r>
            <a:r>
              <a:rPr lang="en-US" altLang="zh-CN" sz="1200"/>
              <a:t> </a:t>
            </a:r>
            <a:r>
              <a:rPr lang="zh-CN" altLang="en-US" sz="1200"/>
              <a:t>根</a:t>
            </a:r>
            <a:r>
              <a:rPr lang="en-US" altLang="zh-CN" sz="1200"/>
              <a:t> </a:t>
            </a:r>
            <a:r>
              <a:rPr lang="zh-CN" altLang="en-US" sz="1200"/>
              <a:t>据</a:t>
            </a:r>
            <a:r>
              <a:rPr lang="en-US" altLang="zh-CN" sz="1200"/>
              <a:t> </a:t>
            </a:r>
            <a:r>
              <a:rPr lang="zh-CN" altLang="en-US" sz="1200"/>
              <a:t>一</a:t>
            </a:r>
            <a:r>
              <a:rPr lang="en-US" altLang="zh-CN" sz="1200"/>
              <a:t> </a:t>
            </a:r>
            <a:r>
              <a:rPr lang="zh-CN" altLang="en-US" sz="1200"/>
              <a:t>些</a:t>
            </a:r>
            <a:r>
              <a:rPr lang="en-US" altLang="zh-CN" sz="1200"/>
              <a:t> </a:t>
            </a:r>
            <a:r>
              <a:rPr lang="zh-CN" altLang="en-US" sz="1200"/>
              <a:t>规</a:t>
            </a:r>
            <a:r>
              <a:rPr lang="en-US" altLang="zh-CN" sz="1200"/>
              <a:t> </a:t>
            </a:r>
            <a:r>
              <a:rPr lang="zh-CN" altLang="en-US" sz="1200"/>
              <a:t>则</a:t>
            </a:r>
            <a:r>
              <a:rPr lang="en-US" altLang="zh-CN" sz="1200"/>
              <a:t> </a:t>
            </a:r>
            <a:r>
              <a:rPr lang="zh-CN" altLang="en-US" sz="1200"/>
              <a:t>生</a:t>
            </a:r>
            <a:r>
              <a:rPr lang="en-US" altLang="zh-CN" sz="1200"/>
              <a:t> </a:t>
            </a:r>
            <a:r>
              <a:rPr lang="zh-CN" altLang="en-US" sz="1200"/>
              <a:t>成</a:t>
            </a:r>
            <a:r>
              <a:rPr lang="en-US" altLang="zh-CN" sz="1200"/>
              <a:t> regex_pattern </a:t>
            </a:r>
            <a:r>
              <a:rPr lang="zh-CN" altLang="en-US" sz="1200"/>
              <a:t>的矢量图</a:t>
            </a:r>
            <a:r>
              <a:rPr lang="en-US" altLang="zh-CN" sz="1200"/>
              <a:t> </a:t>
            </a:r>
            <a:r>
              <a:rPr lang="zh-CN" altLang="en-US" sz="1200"/>
              <a:t>。</a:t>
            </a:r>
            <a:r>
              <a:rPr lang="en-US" altLang="zh-CN" sz="1200"/>
              <a:t> </a:t>
            </a:r>
            <a:r>
              <a:rPr lang="zh-CN" altLang="en-US" sz="1200"/>
              <a:t>同</a:t>
            </a:r>
            <a:r>
              <a:rPr lang="en-US" altLang="zh-CN" sz="1200"/>
              <a:t> </a:t>
            </a:r>
            <a:r>
              <a:rPr lang="zh-CN" altLang="en-US" sz="1200"/>
              <a:t>时</a:t>
            </a:r>
            <a:r>
              <a:rPr lang="en-US" altLang="zh-CN" sz="1200"/>
              <a:t> </a:t>
            </a:r>
            <a:r>
              <a:rPr lang="zh-CN" altLang="en-US" sz="1200"/>
              <a:t>在</a:t>
            </a:r>
            <a:r>
              <a:rPr lang="en-US" altLang="zh-CN" sz="1200"/>
              <a:t> </a:t>
            </a:r>
            <a:r>
              <a:rPr lang="zh-CN" altLang="en-US" sz="1200"/>
              <a:t>右</a:t>
            </a:r>
            <a:r>
              <a:rPr lang="en-US" altLang="zh-CN" sz="1200"/>
              <a:t> </a:t>
            </a:r>
            <a:r>
              <a:rPr lang="zh-CN" altLang="en-US" sz="1200"/>
              <a:t>端</a:t>
            </a:r>
            <a:r>
              <a:rPr lang="en-US" altLang="zh-CN" sz="1200"/>
              <a:t> </a:t>
            </a:r>
            <a:r>
              <a:rPr lang="zh-CN" altLang="en-US" sz="1200"/>
              <a:t>继</a:t>
            </a:r>
            <a:r>
              <a:rPr lang="en-US" altLang="zh-CN" sz="1200"/>
              <a:t> </a:t>
            </a:r>
            <a:r>
              <a:rPr lang="zh-CN" altLang="en-US" sz="1200"/>
              <a:t>续</a:t>
            </a:r>
            <a:r>
              <a:rPr lang="en-US" altLang="zh-CN" sz="1200"/>
              <a:t> </a:t>
            </a:r>
            <a:r>
              <a:rPr lang="zh-CN" altLang="en-US" sz="1200"/>
              <a:t>展</a:t>
            </a:r>
            <a:r>
              <a:rPr lang="en-US" altLang="zh-CN" sz="1200"/>
              <a:t> </a:t>
            </a:r>
            <a:r>
              <a:rPr lang="zh-CN" altLang="en-US" sz="1200"/>
              <a:t>示</a:t>
            </a:r>
            <a:r>
              <a:rPr lang="en-US" altLang="zh-CN" sz="1200"/>
              <a:t> </a:t>
            </a:r>
            <a:r>
              <a:rPr lang="zh-CN" altLang="en-US" sz="1200"/>
              <a:t>这</a:t>
            </a:r>
            <a:r>
              <a:rPr lang="en-US" altLang="zh-CN" sz="1200"/>
              <a:t> </a:t>
            </a:r>
            <a:r>
              <a:rPr lang="zh-CN" altLang="en-US" sz="1200"/>
              <a:t>个</a:t>
            </a:r>
            <a:r>
              <a:rPr lang="en-US" altLang="zh-CN" sz="1200"/>
              <a:t> regex_pattern </a:t>
            </a:r>
            <a:r>
              <a:rPr lang="zh-CN" altLang="en-US" sz="1200"/>
              <a:t>所</a:t>
            </a:r>
            <a:r>
              <a:rPr lang="en-US" altLang="zh-CN" sz="1200"/>
              <a:t> </a:t>
            </a:r>
            <a:r>
              <a:rPr lang="zh-CN" altLang="en-US" sz="1200"/>
              <a:t>能</a:t>
            </a:r>
            <a:r>
              <a:rPr lang="en-US" altLang="zh-CN" sz="1200"/>
              <a:t> </a:t>
            </a:r>
            <a:r>
              <a:rPr lang="zh-CN" altLang="en-US" sz="1200"/>
              <a:t>产</a:t>
            </a:r>
            <a:r>
              <a:rPr lang="en-US" altLang="zh-CN" sz="1200"/>
              <a:t> </a:t>
            </a:r>
            <a:r>
              <a:rPr lang="zh-CN" altLang="en-US" sz="1200"/>
              <a:t>生</a:t>
            </a:r>
            <a:r>
              <a:rPr lang="en-US" altLang="zh-CN" sz="1200"/>
              <a:t> </a:t>
            </a:r>
            <a:r>
              <a:rPr lang="zh-CN" altLang="en-US" sz="1200"/>
              <a:t>的</a:t>
            </a:r>
            <a:r>
              <a:rPr lang="en-US" altLang="zh-CN" sz="1200"/>
              <a:t> </a:t>
            </a:r>
            <a:r>
              <a:rPr lang="zh-CN" altLang="en-US" sz="1200"/>
              <a:t>实</a:t>
            </a:r>
            <a:r>
              <a:rPr lang="en-US" altLang="zh-CN" sz="1200"/>
              <a:t> </a:t>
            </a:r>
            <a:r>
              <a:rPr lang="zh-CN" altLang="en-US" sz="1200"/>
              <a:t>例</a:t>
            </a:r>
            <a:r>
              <a:rPr lang="en-US" altLang="zh-CN" sz="1200"/>
              <a:t> </a:t>
            </a:r>
            <a:r>
              <a:rPr lang="zh-CN" altLang="en-US" sz="1200"/>
              <a:t>字</a:t>
            </a:r>
            <a:r>
              <a:rPr lang="en-US" altLang="zh-CN" sz="1200"/>
              <a:t> </a:t>
            </a:r>
            <a:r>
              <a:rPr lang="zh-CN" altLang="en-US" sz="1200"/>
              <a:t>符</a:t>
            </a:r>
            <a:r>
              <a:rPr lang="en-US" altLang="zh-CN" sz="1200"/>
              <a:t> </a:t>
            </a:r>
            <a:r>
              <a:rPr lang="zh-CN" altLang="en-US" sz="1200"/>
              <a:t>串</a:t>
            </a:r>
            <a:r>
              <a:rPr lang="en-US" altLang="zh-CN" sz="1200"/>
              <a:t> </a:t>
            </a:r>
            <a:r>
              <a:rPr lang="zh-CN" altLang="en-US" sz="1200"/>
              <a:t>以</a:t>
            </a:r>
            <a:r>
              <a:rPr lang="en-US" altLang="zh-CN" sz="1200"/>
              <a:t> </a:t>
            </a:r>
            <a:r>
              <a:rPr lang="zh-CN" altLang="en-US" sz="1200"/>
              <a:t>及</a:t>
            </a:r>
            <a:r>
              <a:rPr lang="en-US" altLang="zh-CN" sz="1200"/>
              <a:t> </a:t>
            </a:r>
            <a:r>
              <a:rPr lang="zh-CN" altLang="en-US" sz="1200"/>
              <a:t>规</a:t>
            </a:r>
            <a:r>
              <a:rPr lang="en-US" altLang="zh-CN" sz="1200"/>
              <a:t> </a:t>
            </a:r>
            <a:r>
              <a:rPr lang="zh-CN" altLang="en-US" sz="1200"/>
              <a:t>则</a:t>
            </a:r>
            <a:r>
              <a:rPr lang="en-US" altLang="zh-CN" sz="1200"/>
              <a:t> </a:t>
            </a:r>
            <a:r>
              <a:rPr lang="zh-CN" altLang="en-US" sz="1200"/>
              <a:t>，</a:t>
            </a:r>
            <a:r>
              <a:rPr lang="en-US" altLang="zh-CN" sz="1200"/>
              <a:t> </a:t>
            </a:r>
            <a:r>
              <a:rPr lang="zh-CN" altLang="en-US" sz="1200"/>
              <a:t>最后</a:t>
            </a:r>
            <a:r>
              <a:rPr lang="en-US" altLang="zh-CN" sz="1200"/>
              <a:t> </a:t>
            </a:r>
            <a:r>
              <a:rPr lang="zh-CN" altLang="en-US" sz="1200"/>
              <a:t>可</a:t>
            </a:r>
            <a:r>
              <a:rPr lang="en-US" altLang="zh-CN" sz="1200"/>
              <a:t> </a:t>
            </a:r>
            <a:r>
              <a:rPr lang="zh-CN" altLang="en-US" sz="1200"/>
              <a:t>视化地</a:t>
            </a:r>
            <a:r>
              <a:rPr lang="en-US" altLang="zh-CN" sz="1200"/>
              <a:t> </a:t>
            </a:r>
            <a:r>
              <a:rPr lang="zh-CN" altLang="en-US" sz="1200"/>
              <a:t>展</a:t>
            </a:r>
            <a:r>
              <a:rPr lang="en-US" altLang="zh-CN" sz="1200"/>
              <a:t> </a:t>
            </a:r>
            <a:r>
              <a:rPr lang="zh-CN" altLang="en-US" sz="1200"/>
              <a:t>示</a:t>
            </a:r>
            <a:r>
              <a:rPr lang="en-US" altLang="zh-CN" sz="1200"/>
              <a:t> </a:t>
            </a:r>
            <a:r>
              <a:rPr lang="zh-CN" altLang="en-US" sz="1200"/>
              <a:t>逐</a:t>
            </a:r>
            <a:r>
              <a:rPr lang="en-US" altLang="zh-CN" sz="1200"/>
              <a:t> </a:t>
            </a:r>
            <a:r>
              <a:rPr lang="zh-CN" altLang="en-US" sz="1200"/>
              <a:t>一</a:t>
            </a:r>
            <a:r>
              <a:rPr lang="en-US" altLang="zh-CN" sz="1200"/>
              <a:t> </a:t>
            </a:r>
            <a:r>
              <a:rPr lang="zh-CN" altLang="en-US" sz="1200"/>
              <a:t>匹</a:t>
            </a:r>
            <a:r>
              <a:rPr lang="en-US" altLang="zh-CN" sz="1200"/>
              <a:t> </a:t>
            </a:r>
            <a:r>
              <a:rPr lang="zh-CN" altLang="en-US" sz="1200"/>
              <a:t>配</a:t>
            </a:r>
            <a:r>
              <a:rPr lang="en-US" altLang="zh-CN" sz="1200"/>
              <a:t> </a:t>
            </a:r>
            <a:r>
              <a:rPr lang="zh-CN" altLang="en-US" sz="1200"/>
              <a:t>过</a:t>
            </a:r>
            <a:r>
              <a:rPr lang="en-US" altLang="zh-CN" sz="1200"/>
              <a:t> </a:t>
            </a:r>
            <a:r>
              <a:rPr lang="zh-CN" altLang="en-US" sz="1200"/>
              <a:t>程。</a:t>
            </a:r>
            <a:endParaRPr lang="zh-CN" altLang="en-US" sz="1200"/>
          </a:p>
        </p:txBody>
      </p:sp>
      <p:cxnSp>
        <p:nvCxnSpPr>
          <p:cNvPr id="1215" name="Google Shape;1215;p58"/>
          <p:cNvCxnSpPr/>
          <p:nvPr/>
        </p:nvCxnSpPr>
        <p:spPr>
          <a:xfrm>
            <a:off x="797700" y="1043627"/>
            <a:ext cx="5777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755" y="1066800"/>
            <a:ext cx="3923030" cy="17811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205" y="2870835"/>
            <a:ext cx="3914775" cy="1793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665;p25"/>
          <p:cNvPicPr preferRelativeResize="0"/>
          <p:nvPr/>
        </p:nvPicPr>
        <p:blipFill>
          <a:blip r:embed="rId1">
            <a:alphaModFix amt="79000"/>
          </a:blip>
          <a:stretch>
            <a:fillRect/>
          </a:stretch>
        </p:blipFill>
        <p:spPr>
          <a:xfrm>
            <a:off x="-6850" y="1"/>
            <a:ext cx="91577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668;p25"/>
          <p:cNvSpPr/>
          <p:nvPr/>
        </p:nvSpPr>
        <p:spPr>
          <a:xfrm>
            <a:off x="508050" y="388800"/>
            <a:ext cx="8127900" cy="4365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" name="Google Shape;669;p25"/>
          <p:cNvGrpSpPr/>
          <p:nvPr/>
        </p:nvGrpSpPr>
        <p:grpSpPr>
          <a:xfrm flipH="1">
            <a:off x="-971655" y="4210855"/>
            <a:ext cx="4174882" cy="4159408"/>
            <a:chOff x="176770" y="710311"/>
            <a:chExt cx="4547306" cy="4530451"/>
          </a:xfrm>
        </p:grpSpPr>
        <p:grpSp>
          <p:nvGrpSpPr>
            <p:cNvPr id="10" name="Google Shape;670;p25"/>
            <p:cNvGrpSpPr/>
            <p:nvPr/>
          </p:nvGrpSpPr>
          <p:grpSpPr>
            <a:xfrm>
              <a:off x="187574" y="710367"/>
              <a:ext cx="4097013" cy="4530395"/>
              <a:chOff x="187563" y="126357"/>
              <a:chExt cx="4097013" cy="5143500"/>
            </a:xfrm>
          </p:grpSpPr>
          <p:cxnSp>
            <p:nvCxnSpPr>
              <p:cNvPr id="20" name="Google Shape;671;p25"/>
              <p:cNvCxnSpPr/>
              <p:nvPr/>
            </p:nvCxnSpPr>
            <p:spPr>
              <a:xfrm>
                <a:off x="187563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" name="Google Shape;672;p25"/>
              <p:cNvCxnSpPr/>
              <p:nvPr/>
            </p:nvCxnSpPr>
            <p:spPr>
              <a:xfrm>
                <a:off x="770022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" name="Google Shape;673;p25"/>
              <p:cNvCxnSpPr/>
              <p:nvPr/>
            </p:nvCxnSpPr>
            <p:spPr>
              <a:xfrm>
                <a:off x="1352478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674;p25"/>
              <p:cNvCxnSpPr/>
              <p:nvPr/>
            </p:nvCxnSpPr>
            <p:spPr>
              <a:xfrm>
                <a:off x="1944828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675;p25"/>
              <p:cNvCxnSpPr/>
              <p:nvPr/>
            </p:nvCxnSpPr>
            <p:spPr>
              <a:xfrm>
                <a:off x="2527310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676;p25"/>
              <p:cNvCxnSpPr/>
              <p:nvPr/>
            </p:nvCxnSpPr>
            <p:spPr>
              <a:xfrm>
                <a:off x="3109770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677;p25"/>
              <p:cNvCxnSpPr/>
              <p:nvPr/>
            </p:nvCxnSpPr>
            <p:spPr>
              <a:xfrm>
                <a:off x="3692225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678;p25"/>
              <p:cNvCxnSpPr/>
              <p:nvPr/>
            </p:nvCxnSpPr>
            <p:spPr>
              <a:xfrm>
                <a:off x="4284575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" name="Google Shape;679;p25"/>
            <p:cNvGrpSpPr/>
            <p:nvPr/>
          </p:nvGrpSpPr>
          <p:grpSpPr>
            <a:xfrm rot="-5400000">
              <a:off x="401913" y="485168"/>
              <a:ext cx="4097021" cy="4547306"/>
              <a:chOff x="187565" y="114025"/>
              <a:chExt cx="4097021" cy="5162700"/>
            </a:xfrm>
          </p:grpSpPr>
          <p:cxnSp>
            <p:nvCxnSpPr>
              <p:cNvPr id="12" name="Google Shape;680;p25"/>
              <p:cNvCxnSpPr/>
              <p:nvPr/>
            </p:nvCxnSpPr>
            <p:spPr>
              <a:xfrm rot="5400000">
                <a:off x="-2257585" y="2578806"/>
                <a:ext cx="4890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" name="Google Shape;681;p25"/>
              <p:cNvCxnSpPr/>
              <p:nvPr/>
            </p:nvCxnSpPr>
            <p:spPr>
              <a:xfrm>
                <a:off x="770022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" name="Google Shape;682;p25"/>
              <p:cNvCxnSpPr/>
              <p:nvPr/>
            </p:nvCxnSpPr>
            <p:spPr>
              <a:xfrm>
                <a:off x="1352478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" name="Google Shape;683;p25"/>
              <p:cNvCxnSpPr/>
              <p:nvPr/>
            </p:nvCxnSpPr>
            <p:spPr>
              <a:xfrm>
                <a:off x="1944828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684;p25"/>
              <p:cNvCxnSpPr/>
              <p:nvPr/>
            </p:nvCxnSpPr>
            <p:spPr>
              <a:xfrm>
                <a:off x="2527310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685;p25"/>
              <p:cNvCxnSpPr/>
              <p:nvPr/>
            </p:nvCxnSpPr>
            <p:spPr>
              <a:xfrm>
                <a:off x="3109770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686;p25"/>
              <p:cNvCxnSpPr/>
              <p:nvPr/>
            </p:nvCxnSpPr>
            <p:spPr>
              <a:xfrm>
                <a:off x="3692225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" name="Google Shape;687;p25"/>
              <p:cNvCxnSpPr/>
              <p:nvPr/>
            </p:nvCxnSpPr>
            <p:spPr>
              <a:xfrm rot="5400000">
                <a:off x="1703236" y="2695375"/>
                <a:ext cx="5162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8" name="Google Shape;688;p25"/>
          <p:cNvSpPr/>
          <p:nvPr/>
        </p:nvSpPr>
        <p:spPr>
          <a:xfrm rot="-9900072">
            <a:off x="911105" y="3857746"/>
            <a:ext cx="1436584" cy="1501655"/>
          </a:xfrm>
          <a:custGeom>
            <a:avLst/>
            <a:gdLst/>
            <a:ahLst/>
            <a:cxnLst/>
            <a:rect l="l" t="t" r="r" b="b"/>
            <a:pathLst>
              <a:path w="36052" h="37685" extrusionOk="0">
                <a:moveTo>
                  <a:pt x="11649" y="1"/>
                </a:moveTo>
                <a:cubicBezTo>
                  <a:pt x="11218" y="1"/>
                  <a:pt x="10774" y="121"/>
                  <a:pt x="10351" y="392"/>
                </a:cubicBezTo>
                <a:cubicBezTo>
                  <a:pt x="7640" y="2082"/>
                  <a:pt x="6197" y="5321"/>
                  <a:pt x="5000" y="8172"/>
                </a:cubicBezTo>
                <a:cubicBezTo>
                  <a:pt x="3732" y="11024"/>
                  <a:pt x="2711" y="13981"/>
                  <a:pt x="1866" y="16974"/>
                </a:cubicBezTo>
                <a:cubicBezTo>
                  <a:pt x="493" y="22431"/>
                  <a:pt x="0" y="28733"/>
                  <a:pt x="3204" y="33662"/>
                </a:cubicBezTo>
                <a:cubicBezTo>
                  <a:pt x="4757" y="36050"/>
                  <a:pt x="7063" y="37685"/>
                  <a:pt x="9775" y="37685"/>
                </a:cubicBezTo>
                <a:cubicBezTo>
                  <a:pt x="10382" y="37685"/>
                  <a:pt x="11010" y="37603"/>
                  <a:pt x="11654" y="37429"/>
                </a:cubicBezTo>
                <a:cubicBezTo>
                  <a:pt x="14717" y="36549"/>
                  <a:pt x="17392" y="34049"/>
                  <a:pt x="19857" y="32148"/>
                </a:cubicBezTo>
                <a:cubicBezTo>
                  <a:pt x="24962" y="28170"/>
                  <a:pt x="29785" y="23875"/>
                  <a:pt x="34291" y="19262"/>
                </a:cubicBezTo>
                <a:cubicBezTo>
                  <a:pt x="36052" y="17432"/>
                  <a:pt x="35664" y="14439"/>
                  <a:pt x="33517" y="13137"/>
                </a:cubicBezTo>
                <a:cubicBezTo>
                  <a:pt x="32654" y="12626"/>
                  <a:pt x="31871" y="12397"/>
                  <a:pt x="31083" y="12397"/>
                </a:cubicBezTo>
                <a:cubicBezTo>
                  <a:pt x="30295" y="12397"/>
                  <a:pt x="29503" y="12626"/>
                  <a:pt x="28623" y="13031"/>
                </a:cubicBezTo>
                <a:cubicBezTo>
                  <a:pt x="27637" y="13524"/>
                  <a:pt x="26968" y="14510"/>
                  <a:pt x="26863" y="15601"/>
                </a:cubicBezTo>
                <a:cubicBezTo>
                  <a:pt x="23941" y="18488"/>
                  <a:pt x="20913" y="21234"/>
                  <a:pt x="17744" y="23839"/>
                </a:cubicBezTo>
                <a:cubicBezTo>
                  <a:pt x="15914" y="25353"/>
                  <a:pt x="14083" y="26797"/>
                  <a:pt x="12146" y="28170"/>
                </a:cubicBezTo>
                <a:cubicBezTo>
                  <a:pt x="11407" y="28698"/>
                  <a:pt x="10668" y="29156"/>
                  <a:pt x="9893" y="29648"/>
                </a:cubicBezTo>
                <a:cubicBezTo>
                  <a:pt x="9858" y="29578"/>
                  <a:pt x="9823" y="29508"/>
                  <a:pt x="9788" y="29402"/>
                </a:cubicBezTo>
                <a:cubicBezTo>
                  <a:pt x="9647" y="29050"/>
                  <a:pt x="9365" y="28698"/>
                  <a:pt x="9224" y="28311"/>
                </a:cubicBezTo>
                <a:cubicBezTo>
                  <a:pt x="7816" y="24720"/>
                  <a:pt x="9013" y="20530"/>
                  <a:pt x="10034" y="17009"/>
                </a:cubicBezTo>
                <a:cubicBezTo>
                  <a:pt x="10738" y="14580"/>
                  <a:pt x="11583" y="12221"/>
                  <a:pt x="12463" y="9827"/>
                </a:cubicBezTo>
                <a:cubicBezTo>
                  <a:pt x="13308" y="7539"/>
                  <a:pt x="14470" y="5145"/>
                  <a:pt x="14329" y="2645"/>
                </a:cubicBezTo>
                <a:cubicBezTo>
                  <a:pt x="14249" y="1201"/>
                  <a:pt x="13011" y="1"/>
                  <a:pt x="1164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" name="Google Shape;689;p25"/>
          <p:cNvSpPr/>
          <p:nvPr/>
        </p:nvSpPr>
        <p:spPr>
          <a:xfrm>
            <a:off x="2738297" y="4581361"/>
            <a:ext cx="827830" cy="750944"/>
          </a:xfrm>
          <a:custGeom>
            <a:avLst/>
            <a:gdLst/>
            <a:ahLst/>
            <a:cxnLst/>
            <a:rect l="l" t="t" r="r" b="b"/>
            <a:pathLst>
              <a:path w="11126" h="10093" extrusionOk="0">
                <a:moveTo>
                  <a:pt x="5899" y="0"/>
                </a:moveTo>
                <a:cubicBezTo>
                  <a:pt x="5519" y="0"/>
                  <a:pt x="5135" y="43"/>
                  <a:pt x="4753" y="132"/>
                </a:cubicBezTo>
                <a:cubicBezTo>
                  <a:pt x="3134" y="520"/>
                  <a:pt x="1690" y="1505"/>
                  <a:pt x="775" y="2914"/>
                </a:cubicBezTo>
                <a:cubicBezTo>
                  <a:pt x="141" y="3970"/>
                  <a:pt x="1" y="5237"/>
                  <a:pt x="353" y="6434"/>
                </a:cubicBezTo>
                <a:cubicBezTo>
                  <a:pt x="634" y="7455"/>
                  <a:pt x="1303" y="8336"/>
                  <a:pt x="2219" y="8864"/>
                </a:cubicBezTo>
                <a:cubicBezTo>
                  <a:pt x="2500" y="9040"/>
                  <a:pt x="2817" y="9145"/>
                  <a:pt x="3099" y="9251"/>
                </a:cubicBezTo>
                <a:cubicBezTo>
                  <a:pt x="3972" y="9818"/>
                  <a:pt x="4981" y="10093"/>
                  <a:pt x="5978" y="10093"/>
                </a:cubicBezTo>
                <a:cubicBezTo>
                  <a:pt x="8075" y="10093"/>
                  <a:pt x="10118" y="8877"/>
                  <a:pt x="10739" y="6610"/>
                </a:cubicBezTo>
                <a:cubicBezTo>
                  <a:pt x="11126" y="5167"/>
                  <a:pt x="10915" y="3653"/>
                  <a:pt x="10175" y="2386"/>
                </a:cubicBezTo>
                <a:cubicBezTo>
                  <a:pt x="9252" y="886"/>
                  <a:pt x="7620" y="0"/>
                  <a:pt x="589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" name="Google Shape;690;p25"/>
          <p:cNvSpPr/>
          <p:nvPr/>
        </p:nvSpPr>
        <p:spPr>
          <a:xfrm rot="1106047">
            <a:off x="-610398" y="4067329"/>
            <a:ext cx="1805441" cy="1005326"/>
          </a:xfrm>
          <a:custGeom>
            <a:avLst/>
            <a:gdLst/>
            <a:ahLst/>
            <a:cxnLst/>
            <a:rect l="l" t="t" r="r" b="b"/>
            <a:pathLst>
              <a:path w="33226" h="18501" extrusionOk="0">
                <a:moveTo>
                  <a:pt x="5704" y="1"/>
                </a:moveTo>
                <a:cubicBezTo>
                  <a:pt x="5266" y="1"/>
                  <a:pt x="4815" y="166"/>
                  <a:pt x="4490" y="458"/>
                </a:cubicBezTo>
                <a:cubicBezTo>
                  <a:pt x="2941" y="1796"/>
                  <a:pt x="1603" y="3380"/>
                  <a:pt x="477" y="5105"/>
                </a:cubicBezTo>
                <a:cubicBezTo>
                  <a:pt x="0" y="5900"/>
                  <a:pt x="719" y="6754"/>
                  <a:pt x="1464" y="6754"/>
                </a:cubicBezTo>
                <a:cubicBezTo>
                  <a:pt x="1709" y="6754"/>
                  <a:pt x="1957" y="6661"/>
                  <a:pt x="2167" y="6443"/>
                </a:cubicBezTo>
                <a:cubicBezTo>
                  <a:pt x="3012" y="5528"/>
                  <a:pt x="3927" y="4683"/>
                  <a:pt x="4913" y="3943"/>
                </a:cubicBezTo>
                <a:cubicBezTo>
                  <a:pt x="5723" y="5844"/>
                  <a:pt x="6532" y="7746"/>
                  <a:pt x="7377" y="9647"/>
                </a:cubicBezTo>
                <a:cubicBezTo>
                  <a:pt x="7588" y="10184"/>
                  <a:pt x="8201" y="10458"/>
                  <a:pt x="8785" y="10458"/>
                </a:cubicBezTo>
                <a:cubicBezTo>
                  <a:pt x="9081" y="10458"/>
                  <a:pt x="9370" y="10387"/>
                  <a:pt x="9595" y="10245"/>
                </a:cubicBezTo>
                <a:lnTo>
                  <a:pt x="13820" y="7675"/>
                </a:lnTo>
                <a:cubicBezTo>
                  <a:pt x="14067" y="9576"/>
                  <a:pt x="14454" y="11477"/>
                  <a:pt x="14947" y="13379"/>
                </a:cubicBezTo>
                <a:cubicBezTo>
                  <a:pt x="15125" y="14093"/>
                  <a:pt x="15858" y="14603"/>
                  <a:pt x="16583" y="14603"/>
                </a:cubicBezTo>
                <a:cubicBezTo>
                  <a:pt x="16859" y="14603"/>
                  <a:pt x="17133" y="14529"/>
                  <a:pt x="17376" y="14364"/>
                </a:cubicBezTo>
                <a:cubicBezTo>
                  <a:pt x="18925" y="13308"/>
                  <a:pt x="20509" y="12322"/>
                  <a:pt x="22164" y="11442"/>
                </a:cubicBezTo>
                <a:cubicBezTo>
                  <a:pt x="22516" y="13379"/>
                  <a:pt x="22903" y="15315"/>
                  <a:pt x="23361" y="17251"/>
                </a:cubicBezTo>
                <a:cubicBezTo>
                  <a:pt x="23514" y="17941"/>
                  <a:pt x="24279" y="18501"/>
                  <a:pt x="25024" y="18501"/>
                </a:cubicBezTo>
                <a:cubicBezTo>
                  <a:pt x="25305" y="18501"/>
                  <a:pt x="25584" y="18421"/>
                  <a:pt x="25826" y="18237"/>
                </a:cubicBezTo>
                <a:lnTo>
                  <a:pt x="31776" y="13696"/>
                </a:lnTo>
                <a:cubicBezTo>
                  <a:pt x="33225" y="12558"/>
                  <a:pt x="32150" y="10572"/>
                  <a:pt x="30737" y="10572"/>
                </a:cubicBezTo>
                <a:cubicBezTo>
                  <a:pt x="30400" y="10572"/>
                  <a:pt x="30044" y="10685"/>
                  <a:pt x="29698" y="10949"/>
                </a:cubicBezTo>
                <a:lnTo>
                  <a:pt x="26037" y="13801"/>
                </a:lnTo>
                <a:cubicBezTo>
                  <a:pt x="25650" y="12041"/>
                  <a:pt x="25298" y="10245"/>
                  <a:pt x="25016" y="8415"/>
                </a:cubicBezTo>
                <a:cubicBezTo>
                  <a:pt x="24891" y="7616"/>
                  <a:pt x="24148" y="7242"/>
                  <a:pt x="23425" y="7242"/>
                </a:cubicBezTo>
                <a:cubicBezTo>
                  <a:pt x="23127" y="7242"/>
                  <a:pt x="22833" y="7306"/>
                  <a:pt x="22587" y="7429"/>
                </a:cubicBezTo>
                <a:cubicBezTo>
                  <a:pt x="20861" y="8274"/>
                  <a:pt x="19207" y="9189"/>
                  <a:pt x="17622" y="10210"/>
                </a:cubicBezTo>
                <a:cubicBezTo>
                  <a:pt x="17235" y="8450"/>
                  <a:pt x="16918" y="6689"/>
                  <a:pt x="16742" y="4894"/>
                </a:cubicBezTo>
                <a:cubicBezTo>
                  <a:pt x="16635" y="3980"/>
                  <a:pt x="15912" y="3210"/>
                  <a:pt x="15059" y="3210"/>
                </a:cubicBezTo>
                <a:cubicBezTo>
                  <a:pt x="14794" y="3210"/>
                  <a:pt x="14518" y="3284"/>
                  <a:pt x="14243" y="3450"/>
                </a:cubicBezTo>
                <a:cubicBezTo>
                  <a:pt x="12658" y="4436"/>
                  <a:pt x="11074" y="5457"/>
                  <a:pt x="9490" y="6443"/>
                </a:cubicBezTo>
                <a:cubicBezTo>
                  <a:pt x="8680" y="4542"/>
                  <a:pt x="7835" y="2641"/>
                  <a:pt x="6955" y="739"/>
                </a:cubicBezTo>
                <a:cubicBezTo>
                  <a:pt x="6708" y="227"/>
                  <a:pt x="6216" y="1"/>
                  <a:pt x="570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13" name="Google Shape;1213;p58"/>
          <p:cNvSpPr txBox="1">
            <a:spLocks noGrp="1"/>
          </p:cNvSpPr>
          <p:nvPr>
            <p:ph type="ctrTitle"/>
          </p:nvPr>
        </p:nvSpPr>
        <p:spPr>
          <a:xfrm>
            <a:off x="722400" y="475349"/>
            <a:ext cx="6034800" cy="10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主要页面</a:t>
            </a:r>
            <a:r>
              <a:rPr lang="zh-CN" altLang="en-US"/>
              <a:t>逻辑分析</a:t>
            </a:r>
            <a:endParaRPr lang="zh-CN" altLang="en-US"/>
          </a:p>
        </p:txBody>
      </p:sp>
      <p:sp>
        <p:nvSpPr>
          <p:cNvPr id="1214" name="Google Shape;1214;p58"/>
          <p:cNvSpPr txBox="1">
            <a:spLocks noGrp="1"/>
          </p:cNvSpPr>
          <p:nvPr>
            <p:ph type="subTitle" idx="1"/>
          </p:nvPr>
        </p:nvSpPr>
        <p:spPr>
          <a:xfrm>
            <a:off x="797560" y="1776095"/>
            <a:ext cx="3067685" cy="2063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然后进入</a:t>
            </a:r>
            <a:r>
              <a:rPr lang="en-US" altLang="zh-CN"/>
              <a:t> string_page , </a:t>
            </a:r>
            <a:r>
              <a:rPr lang="zh-CN" altLang="en-US"/>
              <a:t>这个</a:t>
            </a:r>
            <a:r>
              <a:rPr lang="en-US" altLang="zh-CN"/>
              <a:t> page </a:t>
            </a:r>
            <a:r>
              <a:rPr lang="zh-CN" altLang="en-US"/>
              <a:t>的</a:t>
            </a:r>
            <a:r>
              <a:rPr lang="en-US" altLang="zh-CN"/>
              <a:t> </a:t>
            </a:r>
            <a:r>
              <a:rPr lang="zh-CN" altLang="en-US"/>
              <a:t>业</a:t>
            </a:r>
            <a:r>
              <a:rPr lang="en-US" altLang="zh-CN"/>
              <a:t> </a:t>
            </a:r>
            <a:r>
              <a:rPr lang="zh-CN" altLang="en-US"/>
              <a:t>务</a:t>
            </a:r>
            <a:r>
              <a:rPr lang="en-US" altLang="zh-CN"/>
              <a:t> </a:t>
            </a:r>
            <a:r>
              <a:rPr lang="zh-CN" altLang="en-US"/>
              <a:t>就</a:t>
            </a:r>
            <a:r>
              <a:rPr lang="en-US" altLang="zh-CN"/>
              <a:t> </a:t>
            </a:r>
            <a:r>
              <a:rPr lang="zh-CN" altLang="en-US"/>
              <a:t>比</a:t>
            </a:r>
            <a:r>
              <a:rPr lang="en-US" altLang="zh-CN"/>
              <a:t> </a:t>
            </a:r>
            <a:r>
              <a:rPr lang="zh-CN" altLang="en-US"/>
              <a:t>较</a:t>
            </a:r>
            <a:r>
              <a:rPr lang="en-US" altLang="zh-CN"/>
              <a:t> </a:t>
            </a:r>
            <a:r>
              <a:rPr lang="zh-CN" altLang="en-US"/>
              <a:t>简</a:t>
            </a:r>
            <a:r>
              <a:rPr lang="en-US" altLang="zh-CN"/>
              <a:t> </a:t>
            </a:r>
            <a:r>
              <a:rPr lang="zh-CN" altLang="en-US"/>
              <a:t>单</a:t>
            </a:r>
            <a:r>
              <a:rPr lang="en-US" altLang="zh-CN"/>
              <a:t> </a:t>
            </a:r>
            <a:r>
              <a:rPr lang="zh-CN" altLang="en-US"/>
              <a:t>了</a:t>
            </a:r>
            <a:r>
              <a:rPr lang="en-US" altLang="zh-CN"/>
              <a:t> </a:t>
            </a:r>
            <a:r>
              <a:rPr lang="zh-CN" altLang="en-US"/>
              <a:t>，</a:t>
            </a:r>
            <a:r>
              <a:rPr lang="en-US" altLang="zh-CN"/>
              <a:t> </a:t>
            </a:r>
            <a:r>
              <a:rPr lang="zh-CN" altLang="en-US"/>
              <a:t>只</a:t>
            </a:r>
            <a:r>
              <a:rPr lang="en-US" altLang="zh-CN"/>
              <a:t> </a:t>
            </a:r>
            <a:r>
              <a:rPr lang="zh-CN" altLang="en-US"/>
              <a:t>是</a:t>
            </a:r>
            <a:r>
              <a:rPr lang="en-US" altLang="zh-CN"/>
              <a:t> </a:t>
            </a:r>
            <a:r>
              <a:rPr lang="zh-CN" altLang="en-US"/>
              <a:t>为</a:t>
            </a:r>
            <a:r>
              <a:rPr lang="en-US" altLang="zh-CN"/>
              <a:t> </a:t>
            </a:r>
            <a:r>
              <a:rPr lang="zh-CN" altLang="en-US"/>
              <a:t>了</a:t>
            </a:r>
            <a:r>
              <a:rPr lang="en-US" altLang="zh-CN"/>
              <a:t> </a:t>
            </a:r>
            <a:r>
              <a:rPr lang="zh-CN" altLang="en-US"/>
              <a:t>实</a:t>
            </a:r>
            <a:r>
              <a:rPr lang="en-US" altLang="zh-CN"/>
              <a:t> </a:t>
            </a:r>
            <a:r>
              <a:rPr lang="zh-CN" altLang="en-US"/>
              <a:t>现</a:t>
            </a:r>
            <a:r>
              <a:rPr lang="en-US" altLang="zh-CN"/>
              <a:t> </a:t>
            </a:r>
            <a:r>
              <a:rPr lang="zh-CN" altLang="en-US"/>
              <a:t>一</a:t>
            </a:r>
            <a:r>
              <a:rPr lang="en-US" altLang="zh-CN"/>
              <a:t> </a:t>
            </a:r>
            <a:r>
              <a:rPr lang="zh-CN" altLang="en-US"/>
              <a:t>个</a:t>
            </a:r>
            <a:r>
              <a:rPr lang="en-US" altLang="zh-CN"/>
              <a:t> </a:t>
            </a:r>
            <a:r>
              <a:rPr lang="zh-CN" altLang="en-US"/>
              <a:t>字</a:t>
            </a:r>
            <a:r>
              <a:rPr lang="en-US" altLang="zh-CN"/>
              <a:t> </a:t>
            </a:r>
            <a:r>
              <a:rPr lang="zh-CN" altLang="en-US"/>
              <a:t>符</a:t>
            </a:r>
            <a:r>
              <a:rPr lang="en-US" altLang="zh-CN"/>
              <a:t> </a:t>
            </a:r>
            <a:r>
              <a:rPr lang="zh-CN" altLang="en-US"/>
              <a:t>串</a:t>
            </a:r>
            <a:r>
              <a:rPr lang="en-US" altLang="zh-CN"/>
              <a:t> </a:t>
            </a:r>
            <a:r>
              <a:rPr lang="zh-CN" altLang="en-US"/>
              <a:t>的</a:t>
            </a:r>
            <a:r>
              <a:rPr lang="en-US" altLang="zh-CN"/>
              <a:t> </a:t>
            </a:r>
            <a:r>
              <a:rPr lang="zh-CN" altLang="en-US"/>
              <a:t>实</a:t>
            </a:r>
            <a:r>
              <a:rPr lang="en-US" altLang="zh-CN"/>
              <a:t> </a:t>
            </a:r>
            <a:r>
              <a:rPr lang="zh-CN" altLang="en-US"/>
              <a:t>时</a:t>
            </a:r>
            <a:r>
              <a:rPr lang="en-US" altLang="zh-CN"/>
              <a:t> </a:t>
            </a:r>
            <a:r>
              <a:rPr lang="zh-CN" altLang="en-US"/>
              <a:t>查</a:t>
            </a:r>
            <a:r>
              <a:rPr lang="en-US" altLang="zh-CN"/>
              <a:t> </a:t>
            </a:r>
            <a:r>
              <a:rPr lang="zh-CN" altLang="en-US"/>
              <a:t>询，</a:t>
            </a:r>
            <a:r>
              <a:rPr lang="en-US" altLang="zh-CN"/>
              <a:t> </a:t>
            </a:r>
            <a:r>
              <a:rPr lang="zh-CN" altLang="en-US"/>
              <a:t>但</a:t>
            </a:r>
            <a:r>
              <a:rPr lang="en-US" altLang="zh-CN"/>
              <a:t> </a:t>
            </a:r>
            <a:r>
              <a:rPr lang="zh-CN" altLang="en-US"/>
              <a:t>是</a:t>
            </a:r>
            <a:r>
              <a:rPr lang="en-US" altLang="zh-CN"/>
              <a:t> </a:t>
            </a:r>
            <a:r>
              <a:rPr lang="zh-CN" altLang="en-US"/>
              <a:t>第</a:t>
            </a:r>
            <a:r>
              <a:rPr lang="en-US" altLang="zh-CN"/>
              <a:t> </a:t>
            </a:r>
            <a:r>
              <a:rPr lang="zh-CN" altLang="en-US"/>
              <a:t>一</a:t>
            </a:r>
            <a:r>
              <a:rPr lang="en-US" altLang="zh-CN"/>
              <a:t> </a:t>
            </a:r>
            <a:r>
              <a:rPr lang="zh-CN" altLang="en-US"/>
              <a:t>次</a:t>
            </a:r>
            <a:r>
              <a:rPr lang="en-US" altLang="zh-CN"/>
              <a:t> </a:t>
            </a:r>
            <a:r>
              <a:rPr lang="zh-CN" altLang="en-US"/>
              <a:t>需</a:t>
            </a:r>
            <a:r>
              <a:rPr lang="en-US" altLang="zh-CN"/>
              <a:t> </a:t>
            </a:r>
            <a:r>
              <a:rPr lang="zh-CN" altLang="en-US"/>
              <a:t>要</a:t>
            </a:r>
            <a:r>
              <a:rPr lang="en-US" altLang="zh-CN"/>
              <a:t> </a:t>
            </a:r>
            <a:r>
              <a:rPr lang="zh-CN" altLang="en-US"/>
              <a:t>提</a:t>
            </a:r>
            <a:r>
              <a:rPr lang="en-US" altLang="zh-CN"/>
              <a:t> </a:t>
            </a:r>
            <a:r>
              <a:rPr lang="zh-CN" altLang="en-US"/>
              <a:t>交</a:t>
            </a:r>
            <a:r>
              <a:rPr lang="en-US" altLang="zh-CN"/>
              <a:t> </a:t>
            </a:r>
            <a:r>
              <a:rPr lang="zh-CN" altLang="en-US"/>
              <a:t>字</a:t>
            </a:r>
            <a:r>
              <a:rPr lang="en-US" altLang="zh-CN"/>
              <a:t> </a:t>
            </a:r>
            <a:r>
              <a:rPr lang="zh-CN" altLang="en-US"/>
              <a:t>符</a:t>
            </a:r>
            <a:r>
              <a:rPr lang="en-US" altLang="zh-CN"/>
              <a:t> </a:t>
            </a:r>
            <a:r>
              <a:rPr lang="zh-CN" altLang="en-US"/>
              <a:t>串。</a:t>
            </a:r>
            <a:endParaRPr lang="zh-CN" altLang="en-US"/>
          </a:p>
        </p:txBody>
      </p:sp>
      <p:cxnSp>
        <p:nvCxnSpPr>
          <p:cNvPr id="1215" name="Google Shape;1215;p58"/>
          <p:cNvCxnSpPr/>
          <p:nvPr/>
        </p:nvCxnSpPr>
        <p:spPr>
          <a:xfrm>
            <a:off x="797700" y="1508447"/>
            <a:ext cx="5777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145" y="1707515"/>
            <a:ext cx="4649470" cy="2503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40;p3"/>
          <p:cNvPicPr preferRelativeResize="0"/>
          <p:nvPr/>
        </p:nvPicPr>
        <p:blipFill>
          <a:blip r:embed="rId1">
            <a:alphaModFix amt="76000"/>
          </a:blip>
          <a:stretch>
            <a:fillRect/>
          </a:stretch>
        </p:blipFill>
        <p:spPr>
          <a:xfrm>
            <a:off x="-1" y="3849"/>
            <a:ext cx="9144002" cy="513580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41;p3"/>
          <p:cNvSpPr/>
          <p:nvPr/>
        </p:nvSpPr>
        <p:spPr>
          <a:xfrm>
            <a:off x="508000" y="388800"/>
            <a:ext cx="7570500" cy="4365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" name="Google Shape;46;p3"/>
          <p:cNvGrpSpPr/>
          <p:nvPr/>
        </p:nvGrpSpPr>
        <p:grpSpPr>
          <a:xfrm>
            <a:off x="5196955" y="1528932"/>
            <a:ext cx="4363907" cy="4159408"/>
            <a:chOff x="-29117" y="710311"/>
            <a:chExt cx="4753193" cy="4530451"/>
          </a:xfrm>
        </p:grpSpPr>
        <p:grpSp>
          <p:nvGrpSpPr>
            <p:cNvPr id="10" name="Google Shape;47;p3"/>
            <p:cNvGrpSpPr/>
            <p:nvPr/>
          </p:nvGrpSpPr>
          <p:grpSpPr>
            <a:xfrm>
              <a:off x="187574" y="710367"/>
              <a:ext cx="4097013" cy="4530395"/>
              <a:chOff x="187563" y="126357"/>
              <a:chExt cx="4097013" cy="5143500"/>
            </a:xfrm>
          </p:grpSpPr>
          <p:cxnSp>
            <p:nvCxnSpPr>
              <p:cNvPr id="20" name="Google Shape;48;p3"/>
              <p:cNvCxnSpPr/>
              <p:nvPr/>
            </p:nvCxnSpPr>
            <p:spPr>
              <a:xfrm>
                <a:off x="187563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" name="Google Shape;49;p3"/>
              <p:cNvCxnSpPr/>
              <p:nvPr/>
            </p:nvCxnSpPr>
            <p:spPr>
              <a:xfrm>
                <a:off x="770022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" name="Google Shape;50;p3"/>
              <p:cNvCxnSpPr/>
              <p:nvPr/>
            </p:nvCxnSpPr>
            <p:spPr>
              <a:xfrm>
                <a:off x="1352478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51;p3"/>
              <p:cNvCxnSpPr/>
              <p:nvPr/>
            </p:nvCxnSpPr>
            <p:spPr>
              <a:xfrm>
                <a:off x="1944828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52;p3"/>
              <p:cNvCxnSpPr/>
              <p:nvPr/>
            </p:nvCxnSpPr>
            <p:spPr>
              <a:xfrm>
                <a:off x="2527310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53;p3"/>
              <p:cNvCxnSpPr/>
              <p:nvPr/>
            </p:nvCxnSpPr>
            <p:spPr>
              <a:xfrm>
                <a:off x="3109770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54;p3"/>
              <p:cNvCxnSpPr/>
              <p:nvPr/>
            </p:nvCxnSpPr>
            <p:spPr>
              <a:xfrm>
                <a:off x="3692225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55;p3"/>
              <p:cNvCxnSpPr/>
              <p:nvPr/>
            </p:nvCxnSpPr>
            <p:spPr>
              <a:xfrm>
                <a:off x="4284575" y="12635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" name="Google Shape;56;p3"/>
            <p:cNvGrpSpPr/>
            <p:nvPr/>
          </p:nvGrpSpPr>
          <p:grpSpPr>
            <a:xfrm rot="-5400000">
              <a:off x="298968" y="382226"/>
              <a:ext cx="4097024" cy="4753193"/>
              <a:chOff x="187563" y="-119725"/>
              <a:chExt cx="4097024" cy="5396450"/>
            </a:xfrm>
          </p:grpSpPr>
          <p:cxnSp>
            <p:nvCxnSpPr>
              <p:cNvPr id="12" name="Google Shape;57;p3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" name="Google Shape;58;p3"/>
              <p:cNvCxnSpPr/>
              <p:nvPr/>
            </p:nvCxnSpPr>
            <p:spPr>
              <a:xfrm>
                <a:off x="770022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" name="Google Shape;59;p3"/>
              <p:cNvCxnSpPr/>
              <p:nvPr/>
            </p:nvCxnSpPr>
            <p:spPr>
              <a:xfrm>
                <a:off x="1352478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" name="Google Shape;60;p3"/>
              <p:cNvCxnSpPr/>
              <p:nvPr/>
            </p:nvCxnSpPr>
            <p:spPr>
              <a:xfrm>
                <a:off x="1944828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61;p3"/>
              <p:cNvCxnSpPr/>
              <p:nvPr/>
            </p:nvCxnSpPr>
            <p:spPr>
              <a:xfrm>
                <a:off x="2527310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62;p3"/>
              <p:cNvCxnSpPr/>
              <p:nvPr/>
            </p:nvCxnSpPr>
            <p:spPr>
              <a:xfrm>
                <a:off x="3109770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63;p3"/>
              <p:cNvCxnSpPr/>
              <p:nvPr/>
            </p:nvCxnSpPr>
            <p:spPr>
              <a:xfrm>
                <a:off x="3692225" y="132797"/>
                <a:ext cx="0" cy="5143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" name="Google Shape;64;p3"/>
              <p:cNvCxnSpPr/>
              <p:nvPr/>
            </p:nvCxnSpPr>
            <p:spPr>
              <a:xfrm rot="5400000">
                <a:off x="1703236" y="2695375"/>
                <a:ext cx="5162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8" name="Google Shape;65;p3"/>
          <p:cNvSpPr/>
          <p:nvPr/>
        </p:nvSpPr>
        <p:spPr>
          <a:xfrm>
            <a:off x="7946287" y="3767353"/>
            <a:ext cx="1197723" cy="1274686"/>
          </a:xfrm>
          <a:custGeom>
            <a:avLst/>
            <a:gdLst/>
            <a:ahLst/>
            <a:cxnLst/>
            <a:rect l="l" t="t" r="r" b="b"/>
            <a:pathLst>
              <a:path w="32074" h="34135" extrusionOk="0">
                <a:moveTo>
                  <a:pt x="16281" y="1"/>
                </a:moveTo>
                <a:cubicBezTo>
                  <a:pt x="15865" y="1"/>
                  <a:pt x="15449" y="18"/>
                  <a:pt x="15033" y="55"/>
                </a:cubicBezTo>
                <a:cubicBezTo>
                  <a:pt x="9647" y="512"/>
                  <a:pt x="5246" y="4561"/>
                  <a:pt x="2641" y="9068"/>
                </a:cubicBezTo>
                <a:cubicBezTo>
                  <a:pt x="0" y="13715"/>
                  <a:pt x="739" y="19101"/>
                  <a:pt x="3380" y="23538"/>
                </a:cubicBezTo>
                <a:cubicBezTo>
                  <a:pt x="6267" y="28290"/>
                  <a:pt x="11266" y="31072"/>
                  <a:pt x="15984" y="33642"/>
                </a:cubicBezTo>
                <a:cubicBezTo>
                  <a:pt x="16613" y="33984"/>
                  <a:pt x="17218" y="34135"/>
                  <a:pt x="17781" y="34135"/>
                </a:cubicBezTo>
                <a:cubicBezTo>
                  <a:pt x="21214" y="34135"/>
                  <a:pt x="23065" y="28517"/>
                  <a:pt x="19223" y="26460"/>
                </a:cubicBezTo>
                <a:cubicBezTo>
                  <a:pt x="15702" y="24523"/>
                  <a:pt x="9647" y="21073"/>
                  <a:pt x="8907" y="16637"/>
                </a:cubicBezTo>
                <a:lnTo>
                  <a:pt x="8907" y="16637"/>
                </a:lnTo>
                <a:cubicBezTo>
                  <a:pt x="9893" y="17412"/>
                  <a:pt x="10984" y="18081"/>
                  <a:pt x="11970" y="18749"/>
                </a:cubicBezTo>
                <a:cubicBezTo>
                  <a:pt x="14047" y="20158"/>
                  <a:pt x="16125" y="21601"/>
                  <a:pt x="18237" y="23009"/>
                </a:cubicBezTo>
                <a:cubicBezTo>
                  <a:pt x="19026" y="23530"/>
                  <a:pt x="19935" y="23818"/>
                  <a:pt x="20825" y="23818"/>
                </a:cubicBezTo>
                <a:cubicBezTo>
                  <a:pt x="21921" y="23818"/>
                  <a:pt x="22987" y="23382"/>
                  <a:pt x="23764" y="22411"/>
                </a:cubicBezTo>
                <a:cubicBezTo>
                  <a:pt x="25032" y="20897"/>
                  <a:pt x="24997" y="18081"/>
                  <a:pt x="23201" y="16883"/>
                </a:cubicBezTo>
                <a:cubicBezTo>
                  <a:pt x="21018" y="15405"/>
                  <a:pt x="18765" y="13961"/>
                  <a:pt x="16547" y="12483"/>
                </a:cubicBezTo>
                <a:cubicBezTo>
                  <a:pt x="15104" y="11462"/>
                  <a:pt x="13625" y="10546"/>
                  <a:pt x="12076" y="9701"/>
                </a:cubicBezTo>
                <a:cubicBezTo>
                  <a:pt x="13321" y="8547"/>
                  <a:pt x="14986" y="7891"/>
                  <a:pt x="16686" y="7891"/>
                </a:cubicBezTo>
                <a:cubicBezTo>
                  <a:pt x="16956" y="7891"/>
                  <a:pt x="17227" y="7907"/>
                  <a:pt x="17498" y="7941"/>
                </a:cubicBezTo>
                <a:cubicBezTo>
                  <a:pt x="20639" y="8366"/>
                  <a:pt x="24167" y="10132"/>
                  <a:pt x="27442" y="10132"/>
                </a:cubicBezTo>
                <a:cubicBezTo>
                  <a:pt x="28241" y="10132"/>
                  <a:pt x="29025" y="10027"/>
                  <a:pt x="29785" y="9772"/>
                </a:cubicBezTo>
                <a:cubicBezTo>
                  <a:pt x="31756" y="9103"/>
                  <a:pt x="32073" y="6744"/>
                  <a:pt x="31087" y="5195"/>
                </a:cubicBezTo>
                <a:cubicBezTo>
                  <a:pt x="29538" y="2660"/>
                  <a:pt x="25983" y="1956"/>
                  <a:pt x="23307" y="1217"/>
                </a:cubicBezTo>
                <a:cubicBezTo>
                  <a:pt x="21031" y="558"/>
                  <a:pt x="18653" y="1"/>
                  <a:pt x="1628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" name="Google Shape;66;p3"/>
          <p:cNvSpPr/>
          <p:nvPr/>
        </p:nvSpPr>
        <p:spPr>
          <a:xfrm>
            <a:off x="5281874" y="3143791"/>
            <a:ext cx="1129233" cy="1448400"/>
          </a:xfrm>
          <a:custGeom>
            <a:avLst/>
            <a:gdLst/>
            <a:ahLst/>
            <a:cxnLst/>
            <a:rect l="l" t="t" r="r" b="b"/>
            <a:pathLst>
              <a:path w="23008" h="29511" extrusionOk="0">
                <a:moveTo>
                  <a:pt x="11936" y="0"/>
                </a:moveTo>
                <a:cubicBezTo>
                  <a:pt x="11497" y="0"/>
                  <a:pt x="11040" y="28"/>
                  <a:pt x="10563" y="84"/>
                </a:cubicBezTo>
                <a:cubicBezTo>
                  <a:pt x="5352" y="718"/>
                  <a:pt x="1796" y="5224"/>
                  <a:pt x="951" y="10189"/>
                </a:cubicBezTo>
                <a:cubicBezTo>
                  <a:pt x="1" y="15610"/>
                  <a:pt x="353" y="22440"/>
                  <a:pt x="2324" y="27581"/>
                </a:cubicBezTo>
                <a:cubicBezTo>
                  <a:pt x="2798" y="28818"/>
                  <a:pt x="3968" y="29510"/>
                  <a:pt x="5094" y="29510"/>
                </a:cubicBezTo>
                <a:cubicBezTo>
                  <a:pt x="6146" y="29510"/>
                  <a:pt x="7161" y="28907"/>
                  <a:pt x="7535" y="27581"/>
                </a:cubicBezTo>
                <a:cubicBezTo>
                  <a:pt x="8662" y="23708"/>
                  <a:pt x="8415" y="19730"/>
                  <a:pt x="8380" y="15751"/>
                </a:cubicBezTo>
                <a:cubicBezTo>
                  <a:pt x="8345" y="13604"/>
                  <a:pt x="8239" y="8675"/>
                  <a:pt x="11161" y="7970"/>
                </a:cubicBezTo>
                <a:cubicBezTo>
                  <a:pt x="11270" y="7945"/>
                  <a:pt x="11375" y="7932"/>
                  <a:pt x="11476" y="7932"/>
                </a:cubicBezTo>
                <a:cubicBezTo>
                  <a:pt x="14977" y="7932"/>
                  <a:pt x="14008" y="22923"/>
                  <a:pt x="13837" y="25011"/>
                </a:cubicBezTo>
                <a:cubicBezTo>
                  <a:pt x="13661" y="27123"/>
                  <a:pt x="15773" y="28954"/>
                  <a:pt x="17780" y="28954"/>
                </a:cubicBezTo>
                <a:cubicBezTo>
                  <a:pt x="20069" y="28954"/>
                  <a:pt x="21547" y="27158"/>
                  <a:pt x="21758" y="25011"/>
                </a:cubicBezTo>
                <a:cubicBezTo>
                  <a:pt x="22334" y="17391"/>
                  <a:pt x="23008" y="0"/>
                  <a:pt x="119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" name="Google Shape;67;p3"/>
          <p:cNvSpPr/>
          <p:nvPr/>
        </p:nvSpPr>
        <p:spPr>
          <a:xfrm>
            <a:off x="6621069" y="3248286"/>
            <a:ext cx="1016276" cy="998240"/>
          </a:xfrm>
          <a:custGeom>
            <a:avLst/>
            <a:gdLst/>
            <a:ahLst/>
            <a:cxnLst/>
            <a:rect l="l" t="t" r="r" b="b"/>
            <a:pathLst>
              <a:path w="27215" h="26732" extrusionOk="0">
                <a:moveTo>
                  <a:pt x="10562" y="0"/>
                </a:moveTo>
                <a:cubicBezTo>
                  <a:pt x="9498" y="0"/>
                  <a:pt x="8438" y="331"/>
                  <a:pt x="7534" y="1059"/>
                </a:cubicBezTo>
                <a:cubicBezTo>
                  <a:pt x="5387" y="2855"/>
                  <a:pt x="4824" y="5918"/>
                  <a:pt x="6126" y="8382"/>
                </a:cubicBezTo>
                <a:cubicBezTo>
                  <a:pt x="6232" y="8594"/>
                  <a:pt x="6373" y="8840"/>
                  <a:pt x="6514" y="9051"/>
                </a:cubicBezTo>
                <a:cubicBezTo>
                  <a:pt x="3063" y="10600"/>
                  <a:pt x="0" y="12889"/>
                  <a:pt x="810" y="16304"/>
                </a:cubicBezTo>
                <a:cubicBezTo>
                  <a:pt x="1460" y="19084"/>
                  <a:pt x="3394" y="20043"/>
                  <a:pt x="5693" y="20043"/>
                </a:cubicBezTo>
                <a:cubicBezTo>
                  <a:pt x="6510" y="20043"/>
                  <a:pt x="7372" y="19922"/>
                  <a:pt x="8239" y="19719"/>
                </a:cubicBezTo>
                <a:cubicBezTo>
                  <a:pt x="8274" y="21127"/>
                  <a:pt x="8379" y="22500"/>
                  <a:pt x="8626" y="23873"/>
                </a:cubicBezTo>
                <a:cubicBezTo>
                  <a:pt x="8904" y="25692"/>
                  <a:pt x="10740" y="26732"/>
                  <a:pt x="12484" y="26732"/>
                </a:cubicBezTo>
                <a:cubicBezTo>
                  <a:pt x="13171" y="26732"/>
                  <a:pt x="13843" y="26570"/>
                  <a:pt x="14400" y="26232"/>
                </a:cubicBezTo>
                <a:cubicBezTo>
                  <a:pt x="16125" y="25211"/>
                  <a:pt x="17428" y="23592"/>
                  <a:pt x="18132" y="21726"/>
                </a:cubicBezTo>
                <a:cubicBezTo>
                  <a:pt x="19353" y="22214"/>
                  <a:pt x="20591" y="22538"/>
                  <a:pt x="21749" y="22538"/>
                </a:cubicBezTo>
                <a:cubicBezTo>
                  <a:pt x="23430" y="22538"/>
                  <a:pt x="24941" y="21856"/>
                  <a:pt x="25983" y="20001"/>
                </a:cubicBezTo>
                <a:cubicBezTo>
                  <a:pt x="27215" y="17818"/>
                  <a:pt x="26405" y="15072"/>
                  <a:pt x="24645" y="13417"/>
                </a:cubicBezTo>
                <a:cubicBezTo>
                  <a:pt x="24117" y="12959"/>
                  <a:pt x="23553" y="12572"/>
                  <a:pt x="22920" y="12255"/>
                </a:cubicBezTo>
                <a:cubicBezTo>
                  <a:pt x="25032" y="8946"/>
                  <a:pt x="26546" y="5143"/>
                  <a:pt x="22744" y="2890"/>
                </a:cubicBezTo>
                <a:cubicBezTo>
                  <a:pt x="21914" y="2414"/>
                  <a:pt x="21088" y="2205"/>
                  <a:pt x="20288" y="2205"/>
                </a:cubicBezTo>
                <a:cubicBezTo>
                  <a:pt x="18782" y="2205"/>
                  <a:pt x="17368" y="2948"/>
                  <a:pt x="16195" y="4052"/>
                </a:cubicBezTo>
                <a:cubicBezTo>
                  <a:pt x="15808" y="3242"/>
                  <a:pt x="15280" y="2468"/>
                  <a:pt x="14681" y="1799"/>
                </a:cubicBezTo>
                <a:cubicBezTo>
                  <a:pt x="13588" y="664"/>
                  <a:pt x="12070" y="0"/>
                  <a:pt x="1056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" name="Google Shape;68;p3"/>
          <p:cNvSpPr/>
          <p:nvPr/>
        </p:nvSpPr>
        <p:spPr>
          <a:xfrm>
            <a:off x="7549010" y="2026749"/>
            <a:ext cx="1498779" cy="1383950"/>
          </a:xfrm>
          <a:custGeom>
            <a:avLst/>
            <a:gdLst/>
            <a:ahLst/>
            <a:cxnLst/>
            <a:rect l="l" t="t" r="r" b="b"/>
            <a:pathLst>
              <a:path w="40136" h="37061" extrusionOk="0">
                <a:moveTo>
                  <a:pt x="22673" y="32801"/>
                </a:moveTo>
                <a:lnTo>
                  <a:pt x="22673" y="32801"/>
                </a:lnTo>
                <a:cubicBezTo>
                  <a:pt x="21775" y="33039"/>
                  <a:pt x="20878" y="33158"/>
                  <a:pt x="19980" y="33158"/>
                </a:cubicBezTo>
                <a:cubicBezTo>
                  <a:pt x="19681" y="33158"/>
                  <a:pt x="19381" y="33144"/>
                  <a:pt x="19082" y="33118"/>
                </a:cubicBezTo>
                <a:cubicBezTo>
                  <a:pt x="18871" y="33083"/>
                  <a:pt x="18695" y="33083"/>
                  <a:pt x="18484" y="33048"/>
                </a:cubicBezTo>
                <a:cubicBezTo>
                  <a:pt x="18519" y="33012"/>
                  <a:pt x="18554" y="32977"/>
                  <a:pt x="18589" y="32942"/>
                </a:cubicBezTo>
                <a:cubicBezTo>
                  <a:pt x="19162" y="33003"/>
                  <a:pt x="19735" y="33041"/>
                  <a:pt x="20308" y="33041"/>
                </a:cubicBezTo>
                <a:cubicBezTo>
                  <a:pt x="20721" y="33041"/>
                  <a:pt x="21134" y="33021"/>
                  <a:pt x="21547" y="32977"/>
                </a:cubicBezTo>
                <a:cubicBezTo>
                  <a:pt x="21899" y="32942"/>
                  <a:pt x="22286" y="32872"/>
                  <a:pt x="22673" y="32801"/>
                </a:cubicBezTo>
                <a:close/>
                <a:moveTo>
                  <a:pt x="20059" y="0"/>
                </a:moveTo>
                <a:cubicBezTo>
                  <a:pt x="14306" y="0"/>
                  <a:pt x="8618" y="2436"/>
                  <a:pt x="5035" y="7030"/>
                </a:cubicBezTo>
                <a:cubicBezTo>
                  <a:pt x="1092" y="12100"/>
                  <a:pt x="0" y="19211"/>
                  <a:pt x="2887" y="25021"/>
                </a:cubicBezTo>
                <a:cubicBezTo>
                  <a:pt x="3415" y="26112"/>
                  <a:pt x="4084" y="27098"/>
                  <a:pt x="4823" y="28013"/>
                </a:cubicBezTo>
                <a:cubicBezTo>
                  <a:pt x="7640" y="32414"/>
                  <a:pt x="12146" y="35864"/>
                  <a:pt x="17287" y="36815"/>
                </a:cubicBezTo>
                <a:cubicBezTo>
                  <a:pt x="18187" y="36981"/>
                  <a:pt x="19070" y="37060"/>
                  <a:pt x="19933" y="37060"/>
                </a:cubicBezTo>
                <a:cubicBezTo>
                  <a:pt x="25655" y="37060"/>
                  <a:pt x="30532" y="33592"/>
                  <a:pt x="34080" y="29034"/>
                </a:cubicBezTo>
                <a:cubicBezTo>
                  <a:pt x="38164" y="23718"/>
                  <a:pt x="40136" y="16888"/>
                  <a:pt x="37249" y="10586"/>
                </a:cubicBezTo>
                <a:cubicBezTo>
                  <a:pt x="34643" y="4847"/>
                  <a:pt x="28799" y="939"/>
                  <a:pt x="22638" y="165"/>
                </a:cubicBezTo>
                <a:cubicBezTo>
                  <a:pt x="21781" y="55"/>
                  <a:pt x="20919" y="0"/>
                  <a:pt x="200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" name="Google Shape;69;p3"/>
          <p:cNvSpPr/>
          <p:nvPr/>
        </p:nvSpPr>
        <p:spPr>
          <a:xfrm>
            <a:off x="5877976" y="1826610"/>
            <a:ext cx="1147759" cy="783819"/>
          </a:xfrm>
          <a:custGeom>
            <a:avLst/>
            <a:gdLst/>
            <a:ahLst/>
            <a:cxnLst/>
            <a:rect l="l" t="t" r="r" b="b"/>
            <a:pathLst>
              <a:path w="30736" h="20990" extrusionOk="0">
                <a:moveTo>
                  <a:pt x="15672" y="1"/>
                </a:moveTo>
                <a:cubicBezTo>
                  <a:pt x="12903" y="1"/>
                  <a:pt x="10164" y="826"/>
                  <a:pt x="7746" y="2215"/>
                </a:cubicBezTo>
                <a:cubicBezTo>
                  <a:pt x="4577" y="4011"/>
                  <a:pt x="0" y="7496"/>
                  <a:pt x="1056" y="11616"/>
                </a:cubicBezTo>
                <a:cubicBezTo>
                  <a:pt x="1519" y="13349"/>
                  <a:pt x="2961" y="14187"/>
                  <a:pt x="4449" y="14187"/>
                </a:cubicBezTo>
                <a:cubicBezTo>
                  <a:pt x="5681" y="14187"/>
                  <a:pt x="6945" y="13612"/>
                  <a:pt x="7710" y="12496"/>
                </a:cubicBezTo>
                <a:cubicBezTo>
                  <a:pt x="9328" y="10116"/>
                  <a:pt x="12479" y="7895"/>
                  <a:pt x="15536" y="7895"/>
                </a:cubicBezTo>
                <a:cubicBezTo>
                  <a:pt x="16006" y="7895"/>
                  <a:pt x="16475" y="7947"/>
                  <a:pt x="16935" y="8060"/>
                </a:cubicBezTo>
                <a:cubicBezTo>
                  <a:pt x="20526" y="8940"/>
                  <a:pt x="22004" y="12742"/>
                  <a:pt x="21124" y="16087"/>
                </a:cubicBezTo>
                <a:cubicBezTo>
                  <a:pt x="20318" y="19055"/>
                  <a:pt x="22769" y="20989"/>
                  <a:pt x="25130" y="20989"/>
                </a:cubicBezTo>
                <a:cubicBezTo>
                  <a:pt x="26690" y="20989"/>
                  <a:pt x="28211" y="20146"/>
                  <a:pt x="28729" y="18199"/>
                </a:cubicBezTo>
                <a:cubicBezTo>
                  <a:pt x="30736" y="10595"/>
                  <a:pt x="26616" y="2251"/>
                  <a:pt x="18730" y="350"/>
                </a:cubicBezTo>
                <a:cubicBezTo>
                  <a:pt x="17716" y="113"/>
                  <a:pt x="16692" y="1"/>
                  <a:pt x="156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69" name="Google Shape;1069;p46"/>
          <p:cNvSpPr txBox="1">
            <a:spLocks noGrp="1"/>
          </p:cNvSpPr>
          <p:nvPr>
            <p:ph type="title"/>
          </p:nvPr>
        </p:nvSpPr>
        <p:spPr>
          <a:xfrm>
            <a:off x="1067613" y="2621899"/>
            <a:ext cx="4420800" cy="841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/>
              <a:t>核心内容</a:t>
            </a:r>
            <a:r>
              <a:rPr lang="zh-CN" altLang="en-GB"/>
              <a:t>解析</a:t>
            </a:r>
            <a:endParaRPr lang="zh-CN" altLang="en-GB"/>
          </a:p>
        </p:txBody>
      </p:sp>
      <p:sp>
        <p:nvSpPr>
          <p:cNvPr id="1070" name="Google Shape;1070;p46"/>
          <p:cNvSpPr txBox="1">
            <a:spLocks noGrp="1"/>
          </p:cNvSpPr>
          <p:nvPr>
            <p:ph type="title" idx="2"/>
          </p:nvPr>
        </p:nvSpPr>
        <p:spPr>
          <a:xfrm>
            <a:off x="1067625" y="1217703"/>
            <a:ext cx="44208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US" altLang="en-GB"/>
              <a:t>3</a:t>
            </a:r>
            <a:endParaRPr lang="en-US" altLang="en-GB"/>
          </a:p>
        </p:txBody>
      </p:sp>
      <p:cxnSp>
        <p:nvCxnSpPr>
          <p:cNvPr id="1073" name="Google Shape;1073;p46"/>
          <p:cNvCxnSpPr/>
          <p:nvPr/>
        </p:nvCxnSpPr>
        <p:spPr>
          <a:xfrm>
            <a:off x="1067613" y="3338730"/>
            <a:ext cx="2725800" cy="4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43"/>
          <p:cNvSpPr txBox="1">
            <a:spLocks noGrp="1"/>
          </p:cNvSpPr>
          <p:nvPr>
            <p:ph type="title"/>
          </p:nvPr>
        </p:nvSpPr>
        <p:spPr>
          <a:xfrm>
            <a:off x="712350" y="566928"/>
            <a:ext cx="7719300" cy="539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url.py</a:t>
            </a:r>
            <a:endParaRPr lang="en-US" altLang="en-GB"/>
          </a:p>
        </p:txBody>
      </p:sp>
      <p:cxnSp>
        <p:nvCxnSpPr>
          <p:cNvPr id="1033" name="Google Shape;1033;p43"/>
          <p:cNvCxnSpPr/>
          <p:nvPr/>
        </p:nvCxnSpPr>
        <p:spPr>
          <a:xfrm>
            <a:off x="797700" y="1051247"/>
            <a:ext cx="755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3275" y="1472565"/>
            <a:ext cx="7628255" cy="2870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PP_MARK_KEY" val="b78e84cb-7901-4404-8186-fbeaed86eacf"/>
  <p:tag name="COMMONDATA" val="eyJoZGlkIjoiNDkzMjJmYmEzYjVmOTQ4N2JiMWQ4Mjc5ZTRkMTUxNGQifQ=="/>
</p:tagLst>
</file>

<file path=ppt/theme/theme1.xml><?xml version="1.0" encoding="utf-8"?>
<a:theme xmlns:a="http://schemas.openxmlformats.org/drawingml/2006/main" name="Brainstorming Process for MK by Slidesgo">
  <a:themeElements>
    <a:clrScheme name="Simple Light">
      <a:dk1>
        <a:srgbClr val="212121"/>
      </a:dk1>
      <a:lt1>
        <a:srgbClr val="525252"/>
      </a:lt1>
      <a:dk2>
        <a:srgbClr val="FB4526"/>
      </a:dk2>
      <a:lt2>
        <a:srgbClr val="FFFFFF"/>
      </a:lt2>
      <a:accent1>
        <a:srgbClr val="FECE30"/>
      </a:accent1>
      <a:accent2>
        <a:srgbClr val="1DC18C"/>
      </a:accent2>
      <a:accent3>
        <a:srgbClr val="0B50A3"/>
      </a:accent3>
      <a:accent4>
        <a:srgbClr val="FC9CB2"/>
      </a:accent4>
      <a:accent5>
        <a:srgbClr val="FFFFFF"/>
      </a:accent5>
      <a:accent6>
        <a:srgbClr val="FFFFFF"/>
      </a:accent6>
      <a:hlink>
        <a:srgbClr val="5252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792</Words>
  <Application>WPS 演示</Application>
  <PresentationFormat>全屏显示(16:9)</PresentationFormat>
  <Paragraphs>86</Paragraphs>
  <Slides>20</Slides>
  <Notes>38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41" baseType="lpstr">
      <vt:lpstr>Arial</vt:lpstr>
      <vt:lpstr>宋体</vt:lpstr>
      <vt:lpstr>Wingdings</vt:lpstr>
      <vt:lpstr>Arial</vt:lpstr>
      <vt:lpstr>Prata</vt:lpstr>
      <vt:lpstr>Segoe Print</vt:lpstr>
      <vt:lpstr>Lato</vt:lpstr>
      <vt:lpstr>Calibri</vt:lpstr>
      <vt:lpstr>Aharoni</vt:lpstr>
      <vt:lpstr>Yu Gothic UI Semibold</vt:lpstr>
      <vt:lpstr>等线</vt:lpstr>
      <vt:lpstr>Roboto Condensed Light</vt:lpstr>
      <vt:lpstr>Bebas Neue</vt:lpstr>
      <vt:lpstr>Open Sans</vt:lpstr>
      <vt:lpstr>Fira Sans Extra Condensed Medium</vt:lpstr>
      <vt:lpstr>Fira Sans Condensed Medium</vt:lpstr>
      <vt:lpstr>Roboto</vt:lpstr>
      <vt:lpstr>Times New Roman</vt:lpstr>
      <vt:lpstr>微软雅黑</vt:lpstr>
      <vt:lpstr>Arial Unicode MS</vt:lpstr>
      <vt:lpstr>Brainstorming Process for MK by Slidesgo</vt:lpstr>
      <vt:lpstr>BRAINSTORMING PROCESS            FOR MK</vt:lpstr>
      <vt:lpstr>06</vt:lpstr>
      <vt:lpstr>01</vt:lpstr>
      <vt:lpstr>WHOA!</vt:lpstr>
      <vt:lpstr>02</vt:lpstr>
      <vt:lpstr>A PICTURE ALWAYS REINFORCES THE CONCEPT</vt:lpstr>
      <vt:lpstr>主要页面逻辑分析</vt:lpstr>
      <vt:lpstr>01</vt:lpstr>
      <vt:lpstr>CONTENTS OF THIS TEMPLATE</vt:lpstr>
      <vt:lpstr>PowerPoint 演示文稿</vt:lpstr>
      <vt:lpstr>view.py</vt:lpstr>
      <vt:lpstr>view.py</vt:lpstr>
      <vt:lpstr>reexample.py</vt:lpstr>
      <vt:lpstr>reexample.py</vt:lpstr>
      <vt:lpstr>reexample.py</vt:lpstr>
      <vt:lpstr>Ajax</vt:lpstr>
      <vt:lpstr>Ajax</vt:lpstr>
      <vt:lpstr>04</vt:lpstr>
      <vt:lpstr>BRAINSTORMING PHASES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BRAINSTORMING PROCESS            FOR MK</dc:title>
  <dc:creator/>
  <cp:lastModifiedBy>female celestial</cp:lastModifiedBy>
  <cp:revision>6</cp:revision>
  <dcterms:created xsi:type="dcterms:W3CDTF">2023-02-14T14:35:00Z</dcterms:created>
  <dcterms:modified xsi:type="dcterms:W3CDTF">2024-12-25T16:55:26Z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282A885E30EE4AE49C548EA539D5C1E2_13</vt:lpwstr>
  </property>
  <property fmtid="{D5CDD505-2E9C-101B-9397-08002B2CF9AE}" pid="3" name="KSOProductBuildVer">
    <vt:lpwstr>2052-12.1.0.19302</vt:lpwstr>
  </property>
</Properties>
</file>